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31.svg" ContentType="image/svg+xml"/>
  <Override PartName="/ppt/media/image34.svg" ContentType="image/svg+xml"/>
  <Override PartName="/ppt/media/image37.svg" ContentType="image/svg+xml"/>
  <Override PartName="/ppt/media/image39.svg" ContentType="image/svg+xml"/>
  <Override PartName="/ppt/media/image44.svg" ContentType="image/svg+xml"/>
  <Override PartName="/ppt/media/image48.svg" ContentType="image/svg+xml"/>
  <Override PartName="/ppt/media/image56.svg" ContentType="image/svg+xml"/>
  <Override PartName="/ppt/media/image59.svg" ContentType="image/svg+xml"/>
  <Override PartName="/ppt/media/image6.svg" ContentType="image/svg+xml"/>
  <Override PartName="/ppt/media/image67.svg" ContentType="image/svg+xml"/>
  <Override PartName="/ppt/media/image9.svg" ContentType="image/svg+xml"/>
  <Override PartName="/ppt/media/model3d1.glb" ContentType="model/gltf.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6" r:id="rId2"/>
    <p:sldId id="339" r:id="rId3"/>
    <p:sldId id="258" r:id="rId4"/>
    <p:sldId id="261" r:id="rId5"/>
    <p:sldId id="262" r:id="rId6"/>
    <p:sldId id="260" r:id="rId7"/>
    <p:sldId id="340" r:id="rId8"/>
    <p:sldId id="263" r:id="rId9"/>
    <p:sldId id="264" r:id="rId10"/>
    <p:sldId id="265" r:id="rId11"/>
    <p:sldId id="277" r:id="rId12"/>
    <p:sldId id="268" r:id="rId13"/>
    <p:sldId id="279" r:id="rId14"/>
    <p:sldId id="280" r:id="rId15"/>
    <p:sldId id="332" r:id="rId16"/>
  </p:sldIdLst>
  <p:sldSz cx="18288000" cy="10287000"/>
  <p:notesSz cx="6858000" cy="9144000"/>
  <p:embeddedFontLst>
    <p:embeddedFont>
      <p:font typeface="Angsana New" panose="02020603050405020304" pitchFamily="18" charset="-34"/>
      <p:regular r:id="rId18"/>
    </p:embeddedFont>
    <p:embeddedFont>
      <p:font typeface="Antonio" panose="020B0604020202020204" charset="0"/>
      <p:regular r:id="rId19"/>
    </p:embeddedFont>
    <p:embeddedFont>
      <p:font typeface="Antonio Bold" panose="020B0604020202020204" charset="0"/>
      <p:regular r:id="rId20"/>
    </p:embeddedFont>
    <p:embeddedFont>
      <p:font typeface="Intro Rust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Bold" panose="00000800000000000000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ício" id="{DC6BD01F-8036-4C37-9CE6-C3705F90361E}">
          <p14:sldIdLst>
            <p14:sldId id="256"/>
          </p14:sldIdLst>
        </p14:section>
        <p14:section name="Requisitos do Armador" id="{93D4A892-6B36-4405-BFFD-DB5BDE2262DC}">
          <p14:sldIdLst>
            <p14:sldId id="339"/>
            <p14:sldId id="258"/>
            <p14:sldId id="261"/>
            <p14:sldId id="262"/>
            <p14:sldId id="260"/>
          </p14:sldIdLst>
        </p14:section>
        <p14:section name="Primeiras estimativas" id="{C94C15AA-451C-44F0-ACA5-1E24C7938F30}">
          <p14:sldIdLst>
            <p14:sldId id="340"/>
            <p14:sldId id="263"/>
            <p14:sldId id="264"/>
            <p14:sldId id="265"/>
            <p14:sldId id="277"/>
            <p14:sldId id="268"/>
            <p14:sldId id="279"/>
            <p14:sldId id="280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0BE306-D9C8-9E90-DE28-BD115AF169AF}" name="Thiago Lima" initials="TL" userId="647133af969b228a" providerId="Windows Live"/>
  <p188:author id="{E52AED10-9E9E-63E3-0F45-DF5E72894A6F}" name="Usuário Convidado" initials="UC" userId="Usuário Convidado" providerId="Windows Live"/>
  <p188:author id="{2186D64F-1B88-6F94-8F7F-713E4F70AA55}" name="Lorrayne Pereira Santos" initials="LP" userId="39f1a3ceaa71878b" providerId="Windows Live"/>
  <p188:author id="{DCC4E3B2-50DB-F48D-D499-8B79572ADCAA}" name="marcos vicente soares pifano" initials="ms" userId="3fe7db2fb5111526" providerId="Windows Live"/>
  <p188:author id="{B06216C5-AD74-D53C-DD44-59D094C0319B}" name="Thiago Aguiar Lima" initials="TA" userId="S::talima2@latam.stefanini.com::65cc0a1e-6f20-4bc2-b36c-732992fb60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D"/>
    <a:srgbClr val="79209C"/>
    <a:srgbClr val="8B2A92"/>
    <a:srgbClr val="652B91"/>
    <a:srgbClr val="B507A9"/>
    <a:srgbClr val="A6169F"/>
    <a:srgbClr val="004AAD"/>
    <a:srgbClr val="5271FF"/>
    <a:srgbClr val="294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491BF-DDD2-4550-9456-6D80F2B750FD}" v="1" dt="2023-12-07T20:25:58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936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microsoft.com/office/2016/11/relationships/changesInfo" Target="changesInfos/changesInfo1.xml"/><Relationship Id="rId33" Type="http://schemas.microsoft.com/office/2015/10/relationships/revisionInfo" Target="revisionInfo.xml"/><Relationship Id="rId3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providerId="Windows Live" clId="Web-{AED58E36-4729-4FCD-B662-FEA6655E7A6A}"/>
    <pc:docChg chg="addSld delSld modSld modSection">
      <pc:chgData name="Usuário Convidado" userId="" providerId="Windows Live" clId="Web-{AED58E36-4729-4FCD-B662-FEA6655E7A6A}" dt="2023-10-17T18:14:39.251" v="405" actId="1076"/>
      <pc:docMkLst>
        <pc:docMk/>
      </pc:docMkLst>
      <pc:sldChg chg="modCm">
        <pc:chgData name="Usuário Convidado" userId="" providerId="Windows Live" clId="Web-{AED58E36-4729-4FCD-B662-FEA6655E7A6A}" dt="2023-10-17T18:02:52.641" v="393"/>
        <pc:sldMkLst>
          <pc:docMk/>
          <pc:sldMk cId="801196128" sldId="2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Usuário Convidado" userId="" providerId="Windows Live" clId="Web-{AED58E36-4729-4FCD-B662-FEA6655E7A6A}" dt="2023-10-17T18:02:52.641" v="393"/>
              <pc2:cmMkLst xmlns:pc2="http://schemas.microsoft.com/office/powerpoint/2019/9/main/command">
                <pc:docMk/>
                <pc:sldMk cId="801196128" sldId="295"/>
                <pc2:cmMk id="{3B5BE1C3-CCD4-4008-9E67-A744B717F578}"/>
              </pc2:cmMkLst>
              <pc226:cmRplyChg chg="add">
                <pc226:chgData name="Usuário Convidado" userId="" providerId="Windows Live" clId="Web-{AED58E36-4729-4FCD-B662-FEA6655E7A6A}" dt="2023-10-17T18:02:52.641" v="393"/>
                <pc2:cmRplyMkLst xmlns:pc2="http://schemas.microsoft.com/office/powerpoint/2019/9/main/command">
                  <pc:docMk/>
                  <pc:sldMk cId="801196128" sldId="295"/>
                  <pc2:cmMk id="{3B5BE1C3-CCD4-4008-9E67-A744B717F578}"/>
                  <pc2:cmRplyMk id="{7B67CB7B-5F83-4F2F-A721-58E4D58D4722}"/>
                </pc2:cmRplyMkLst>
              </pc226:cmRplyChg>
            </pc226:cmChg>
          </p:ext>
        </pc:extLst>
      </pc:sldChg>
      <pc:sldChg chg="addSp delSp modSp new del">
        <pc:chgData name="Usuário Convidado" userId="" providerId="Windows Live" clId="Web-{AED58E36-4729-4FCD-B662-FEA6655E7A6A}" dt="2023-10-17T18:04:05.033" v="394"/>
        <pc:sldMkLst>
          <pc:docMk/>
          <pc:sldMk cId="442607092" sldId="317"/>
        </pc:sldMkLst>
        <pc:spChg chg="add mod">
          <ac:chgData name="Usuário Convidado" userId="" providerId="Windows Live" clId="Web-{AED58E36-4729-4FCD-B662-FEA6655E7A6A}" dt="2023-10-17T17:43:18.646" v="179" actId="14100"/>
          <ac:spMkLst>
            <pc:docMk/>
            <pc:sldMk cId="442607092" sldId="317"/>
            <ac:spMk id="3" creationId="{70EE4E90-9E22-8344-2521-3CBE03D40296}"/>
          </ac:spMkLst>
        </pc:spChg>
        <pc:spChg chg="add mod">
          <ac:chgData name="Usuário Convidado" userId="" providerId="Windows Live" clId="Web-{AED58E36-4729-4FCD-B662-FEA6655E7A6A}" dt="2023-10-17T17:40:14.438" v="155" actId="14100"/>
          <ac:spMkLst>
            <pc:docMk/>
            <pc:sldMk cId="442607092" sldId="317"/>
            <ac:spMk id="6" creationId="{66DCD109-A2C8-9576-9070-2EA5D885A2E2}"/>
          </ac:spMkLst>
        </pc:spChg>
        <pc:spChg chg="add del">
          <ac:chgData name="Usuário Convidado" userId="" providerId="Windows Live" clId="Web-{AED58E36-4729-4FCD-B662-FEA6655E7A6A}" dt="2023-10-17T17:37:17.465" v="82"/>
          <ac:spMkLst>
            <pc:docMk/>
            <pc:sldMk cId="442607092" sldId="317"/>
            <ac:spMk id="8" creationId="{7CECB87E-5957-A8EE-2DE2-1B3DA5AA4051}"/>
          </ac:spMkLst>
        </pc:spChg>
        <pc:spChg chg="add mod">
          <ac:chgData name="Usuário Convidado" userId="" providerId="Windows Live" clId="Web-{AED58E36-4729-4FCD-B662-FEA6655E7A6A}" dt="2023-10-17T17:40:16.735" v="156" actId="1076"/>
          <ac:spMkLst>
            <pc:docMk/>
            <pc:sldMk cId="442607092" sldId="317"/>
            <ac:spMk id="9" creationId="{3490F2B2-77BC-C491-B202-7CD4810BBA3D}"/>
          </ac:spMkLst>
        </pc:spChg>
        <pc:spChg chg="add mod">
          <ac:chgData name="Usuário Convidado" userId="" providerId="Windows Live" clId="Web-{AED58E36-4729-4FCD-B662-FEA6655E7A6A}" dt="2023-10-17T17:40:19.126" v="157" actId="1076"/>
          <ac:spMkLst>
            <pc:docMk/>
            <pc:sldMk cId="442607092" sldId="317"/>
            <ac:spMk id="10" creationId="{ACEC12F5-EC49-1E7E-9EA8-B49951588EA4}"/>
          </ac:spMkLst>
        </pc:spChg>
        <pc:spChg chg="add mod">
          <ac:chgData name="Usuário Convidado" userId="" providerId="Windows Live" clId="Web-{AED58E36-4729-4FCD-B662-FEA6655E7A6A}" dt="2023-10-17T17:40:26.985" v="160" actId="20577"/>
          <ac:spMkLst>
            <pc:docMk/>
            <pc:sldMk cId="442607092" sldId="317"/>
            <ac:spMk id="11" creationId="{E70A8D4A-DF2B-E869-BD04-7CD5FFCD9BDE}"/>
          </ac:spMkLst>
        </pc:spChg>
        <pc:spChg chg="add mod">
          <ac:chgData name="Usuário Convidado" userId="" providerId="Windows Live" clId="Web-{AED58E36-4729-4FCD-B662-FEA6655E7A6A}" dt="2023-10-17T17:41:05.346" v="176" actId="1076"/>
          <ac:spMkLst>
            <pc:docMk/>
            <pc:sldMk cId="442607092" sldId="317"/>
            <ac:spMk id="12" creationId="{8538B6BD-56B1-CD71-E799-3BD5D3F10B86}"/>
          </ac:spMkLst>
        </pc:spChg>
        <pc:spChg chg="add del mod">
          <ac:chgData name="Usuário Convidado" userId="" providerId="Windows Live" clId="Web-{AED58E36-4729-4FCD-B662-FEA6655E7A6A}" dt="2023-10-17T17:46:17.868" v="241" actId="14100"/>
          <ac:spMkLst>
            <pc:docMk/>
            <pc:sldMk cId="442607092" sldId="317"/>
            <ac:spMk id="13" creationId="{E4664098-912A-F273-DB5C-28F48D96F894}"/>
          </ac:spMkLst>
        </pc:spChg>
        <pc:spChg chg="add del">
          <ac:chgData name="Usuário Convidado" userId="" providerId="Windows Live" clId="Web-{AED58E36-4729-4FCD-B662-FEA6655E7A6A}" dt="2023-10-17T17:43:28.661" v="183"/>
          <ac:spMkLst>
            <pc:docMk/>
            <pc:sldMk cId="442607092" sldId="317"/>
            <ac:spMk id="14" creationId="{A5E25DD7-A579-398B-A5C3-0B529F6C0F1D}"/>
          </ac:spMkLst>
        </pc:spChg>
        <pc:spChg chg="add del mod">
          <ac:chgData name="Usuário Convidado" userId="" providerId="Windows Live" clId="Web-{AED58E36-4729-4FCD-B662-FEA6655E7A6A}" dt="2023-10-17T17:44:17.803" v="201"/>
          <ac:spMkLst>
            <pc:docMk/>
            <pc:sldMk cId="442607092" sldId="317"/>
            <ac:spMk id="15" creationId="{3553E933-898D-292C-1533-2FEE84E8600F}"/>
          </ac:spMkLst>
        </pc:spChg>
        <pc:spChg chg="add del mod">
          <ac:chgData name="Usuário Convidado" userId="" providerId="Windows Live" clId="Web-{AED58E36-4729-4FCD-B662-FEA6655E7A6A}" dt="2023-10-17T17:44:09.506" v="197"/>
          <ac:spMkLst>
            <pc:docMk/>
            <pc:sldMk cId="442607092" sldId="317"/>
            <ac:spMk id="16" creationId="{A304E88C-DDB6-01B2-D3B2-85ED8F51C0DB}"/>
          </ac:spMkLst>
        </pc:spChg>
        <pc:spChg chg="add mod">
          <ac:chgData name="Usuário Convidado" userId="" providerId="Windows Live" clId="Web-{AED58E36-4729-4FCD-B662-FEA6655E7A6A}" dt="2023-10-17T17:49:15.326" v="257" actId="1076"/>
          <ac:spMkLst>
            <pc:docMk/>
            <pc:sldMk cId="442607092" sldId="317"/>
            <ac:spMk id="17" creationId="{BC7419D4-FF9A-441A-9DDB-E327A56B2C88}"/>
          </ac:spMkLst>
        </pc:spChg>
        <pc:spChg chg="add mod">
          <ac:chgData name="Usuário Convidado" userId="" providerId="Windows Live" clId="Web-{AED58E36-4729-4FCD-B662-FEA6655E7A6A}" dt="2023-10-17T17:49:15.263" v="256" actId="1076"/>
          <ac:spMkLst>
            <pc:docMk/>
            <pc:sldMk cId="442607092" sldId="317"/>
            <ac:spMk id="18" creationId="{9A05D062-DE82-9C9D-1D6A-E2E8CA77F2D2}"/>
          </ac:spMkLst>
        </pc:spChg>
        <pc:spChg chg="add mod">
          <ac:chgData name="Usuário Convidado" userId="" providerId="Windows Live" clId="Web-{AED58E36-4729-4FCD-B662-FEA6655E7A6A}" dt="2023-10-17T17:49:12.216" v="254" actId="1076"/>
          <ac:spMkLst>
            <pc:docMk/>
            <pc:sldMk cId="442607092" sldId="317"/>
            <ac:spMk id="19" creationId="{912E6700-BFEE-BEEC-80FB-E65589BDE3E9}"/>
          </ac:spMkLst>
        </pc:spChg>
        <pc:spChg chg="add mod">
          <ac:chgData name="Usuário Convidado" userId="" providerId="Windows Live" clId="Web-{AED58E36-4729-4FCD-B662-FEA6655E7A6A}" dt="2023-10-17T17:49:20.435" v="258" actId="1076"/>
          <ac:spMkLst>
            <pc:docMk/>
            <pc:sldMk cId="442607092" sldId="317"/>
            <ac:spMk id="20" creationId="{5B05AB6C-4413-14E1-1013-BEF98F2B0782}"/>
          </ac:spMkLst>
        </pc:spChg>
        <pc:spChg chg="add mod">
          <ac:chgData name="Usuário Convidado" userId="" providerId="Windows Live" clId="Web-{AED58E36-4729-4FCD-B662-FEA6655E7A6A}" dt="2023-10-17T17:49:12.263" v="255" actId="1076"/>
          <ac:spMkLst>
            <pc:docMk/>
            <pc:sldMk cId="442607092" sldId="317"/>
            <ac:spMk id="21" creationId="{EF9EFFC1-A517-461A-5C21-E8547429E2AD}"/>
          </ac:spMkLst>
        </pc:spChg>
        <pc:spChg chg="add del mod">
          <ac:chgData name="Usuário Convidado" userId="" providerId="Windows Live" clId="Web-{AED58E36-4729-4FCD-B662-FEA6655E7A6A}" dt="2023-10-17T17:46:50.604" v="251"/>
          <ac:spMkLst>
            <pc:docMk/>
            <pc:sldMk cId="442607092" sldId="317"/>
            <ac:spMk id="22" creationId="{3F9EAB66-2E4C-E16A-801C-886EC1B3C9D9}"/>
          </ac:spMkLst>
        </pc:spChg>
        <pc:picChg chg="add mod">
          <ac:chgData name="Usuário Convidado" userId="" providerId="Windows Live" clId="Web-{AED58E36-4729-4FCD-B662-FEA6655E7A6A}" dt="2023-10-17T17:37:00.949" v="78" actId="1076"/>
          <ac:picMkLst>
            <pc:docMk/>
            <pc:sldMk cId="442607092" sldId="317"/>
            <ac:picMk id="4" creationId="{611DF99E-4DB8-9041-2F49-33090093E3AC}"/>
          </ac:picMkLst>
        </pc:picChg>
      </pc:sldChg>
      <pc:sldChg chg="addSp delSp modSp new">
        <pc:chgData name="Usuário Convidado" userId="" providerId="Windows Live" clId="Web-{AED58E36-4729-4FCD-B662-FEA6655E7A6A}" dt="2023-10-17T18:14:39.251" v="405" actId="1076"/>
        <pc:sldMkLst>
          <pc:docMk/>
          <pc:sldMk cId="2423564328" sldId="318"/>
        </pc:sldMkLst>
        <pc:spChg chg="add mod">
          <ac:chgData name="Usuário Convidado" userId="" providerId="Windows Live" clId="Web-{AED58E36-4729-4FCD-B662-FEA6655E7A6A}" dt="2023-10-17T17:51:25.641" v="316" actId="1076"/>
          <ac:spMkLst>
            <pc:docMk/>
            <pc:sldMk cId="2423564328" sldId="318"/>
            <ac:spMk id="3" creationId="{80290CF5-42A8-6D58-78CE-683712465D89}"/>
          </ac:spMkLst>
        </pc:spChg>
        <pc:picChg chg="add del mod">
          <ac:chgData name="Usuário Convidado" userId="" providerId="Windows Live" clId="Web-{AED58E36-4729-4FCD-B662-FEA6655E7A6A}" dt="2023-10-17T18:14:20.500" v="401"/>
          <ac:picMkLst>
            <pc:docMk/>
            <pc:sldMk cId="2423564328" sldId="318"/>
            <ac:picMk id="4" creationId="{A8BA87C3-5BA7-CF84-F0A7-A9857FF67E90}"/>
          </ac:picMkLst>
        </pc:picChg>
        <pc:picChg chg="add mod">
          <ac:chgData name="Usuário Convidado" userId="" providerId="Windows Live" clId="Web-{AED58E36-4729-4FCD-B662-FEA6655E7A6A}" dt="2023-10-17T18:14:39.251" v="405" actId="1076"/>
          <ac:picMkLst>
            <pc:docMk/>
            <pc:sldMk cId="2423564328" sldId="318"/>
            <ac:picMk id="5" creationId="{2D3DDD78-2B55-FA6C-6136-21A56B9F1DF2}"/>
          </ac:picMkLst>
        </pc:picChg>
      </pc:sldChg>
      <pc:sldChg chg="addSp modSp add replId addAnim">
        <pc:chgData name="Usuário Convidado" userId="" providerId="Windows Live" clId="Web-{AED58E36-4729-4FCD-B662-FEA6655E7A6A}" dt="2023-10-17T18:00:32.044" v="392" actId="1076"/>
        <pc:sldMkLst>
          <pc:docMk/>
          <pc:sldMk cId="3129625462" sldId="319"/>
        </pc:sldMkLst>
        <pc:spChg chg="mod">
          <ac:chgData name="Usuário Convidado" userId="" providerId="Windows Live" clId="Web-{AED58E36-4729-4FCD-B662-FEA6655E7A6A}" dt="2023-10-17T17:58:39.401" v="370" actId="14100"/>
          <ac:spMkLst>
            <pc:docMk/>
            <pc:sldMk cId="3129625462" sldId="319"/>
            <ac:spMk id="3" creationId="{70EE4E90-9E22-8344-2521-3CBE03D40296}"/>
          </ac:spMkLst>
        </pc:spChg>
        <pc:spChg chg="add mod">
          <ac:chgData name="Usuário Convidado" userId="" providerId="Windows Live" clId="Web-{AED58E36-4729-4FCD-B662-FEA6655E7A6A}" dt="2023-10-17T17:56:43.476" v="340" actId="20577"/>
          <ac:spMkLst>
            <pc:docMk/>
            <pc:sldMk cId="3129625462" sldId="319"/>
            <ac:spMk id="5" creationId="{BBB03B38-8171-2097-9081-978B5E2C4E96}"/>
          </ac:spMkLst>
        </pc:spChg>
        <pc:spChg chg="mod">
          <ac:chgData name="Usuário Convidado" userId="" providerId="Windows Live" clId="Web-{AED58E36-4729-4FCD-B662-FEA6655E7A6A}" dt="2023-10-17T17:59:02.886" v="380" actId="1076"/>
          <ac:spMkLst>
            <pc:docMk/>
            <pc:sldMk cId="3129625462" sldId="319"/>
            <ac:spMk id="6" creationId="{66DCD109-A2C8-9576-9070-2EA5D885A2E2}"/>
          </ac:spMkLst>
        </pc:spChg>
        <pc:spChg chg="add mod">
          <ac:chgData name="Usuário Convidado" userId="" providerId="Windows Live" clId="Web-{AED58E36-4729-4FCD-B662-FEA6655E7A6A}" dt="2023-10-17T17:50:39.718" v="310" actId="1076"/>
          <ac:spMkLst>
            <pc:docMk/>
            <pc:sldMk cId="3129625462" sldId="319"/>
            <ac:spMk id="7" creationId="{2D8CA799-2BB6-08D7-7F20-F9D11B46D712}"/>
          </ac:spMkLst>
        </pc:spChg>
        <pc:spChg chg="mod">
          <ac:chgData name="Usuário Convidado" userId="" providerId="Windows Live" clId="Web-{AED58E36-4729-4FCD-B662-FEA6655E7A6A}" dt="2023-10-17T17:59:05.839" v="381" actId="1076"/>
          <ac:spMkLst>
            <pc:docMk/>
            <pc:sldMk cId="3129625462" sldId="319"/>
            <ac:spMk id="9" creationId="{3490F2B2-77BC-C491-B202-7CD4810BBA3D}"/>
          </ac:spMkLst>
        </pc:spChg>
        <pc:spChg chg="mod">
          <ac:chgData name="Usuário Convidado" userId="" providerId="Windows Live" clId="Web-{AED58E36-4729-4FCD-B662-FEA6655E7A6A}" dt="2023-10-17T17:59:10.074" v="382" actId="1076"/>
          <ac:spMkLst>
            <pc:docMk/>
            <pc:sldMk cId="3129625462" sldId="319"/>
            <ac:spMk id="10" creationId="{ACEC12F5-EC49-1E7E-9EA8-B49951588EA4}"/>
          </ac:spMkLst>
        </pc:spChg>
        <pc:spChg chg="mod">
          <ac:chgData name="Usuário Convidado" userId="" providerId="Windows Live" clId="Web-{AED58E36-4729-4FCD-B662-FEA6655E7A6A}" dt="2023-10-17T17:59:10.199" v="383" actId="1076"/>
          <ac:spMkLst>
            <pc:docMk/>
            <pc:sldMk cId="3129625462" sldId="319"/>
            <ac:spMk id="11" creationId="{E70A8D4A-DF2B-E869-BD04-7CD5FFCD9BDE}"/>
          </ac:spMkLst>
        </pc:spChg>
        <pc:spChg chg="mod">
          <ac:chgData name="Usuário Convidado" userId="" providerId="Windows Live" clId="Web-{AED58E36-4729-4FCD-B662-FEA6655E7A6A}" dt="2023-10-17T17:59:13.308" v="384" actId="1076"/>
          <ac:spMkLst>
            <pc:docMk/>
            <pc:sldMk cId="3129625462" sldId="319"/>
            <ac:spMk id="12" creationId="{8538B6BD-56B1-CD71-E799-3BD5D3F10B86}"/>
          </ac:spMkLst>
        </pc:spChg>
        <pc:spChg chg="mod">
          <ac:chgData name="Usuário Convidado" userId="" providerId="Windows Live" clId="Web-{AED58E36-4729-4FCD-B662-FEA6655E7A6A}" dt="2023-10-17T17:56:39.930" v="338" actId="20577"/>
          <ac:spMkLst>
            <pc:docMk/>
            <pc:sldMk cId="3129625462" sldId="319"/>
            <ac:spMk id="13" creationId="{E4664098-912A-F273-DB5C-28F48D96F894}"/>
          </ac:spMkLst>
        </pc:spChg>
        <pc:spChg chg="mod">
          <ac:chgData name="Usuário Convidado" userId="" providerId="Windows Live" clId="Web-{AED58E36-4729-4FCD-B662-FEA6655E7A6A}" dt="2023-10-17T17:56:54.695" v="347" actId="20577"/>
          <ac:spMkLst>
            <pc:docMk/>
            <pc:sldMk cId="3129625462" sldId="319"/>
            <ac:spMk id="18" creationId="{9A05D062-DE82-9C9D-1D6A-E2E8CA77F2D2}"/>
          </ac:spMkLst>
        </pc:spChg>
        <pc:spChg chg="mod">
          <ac:chgData name="Usuário Convidado" userId="" providerId="Windows Live" clId="Web-{AED58E36-4729-4FCD-B662-FEA6655E7A6A}" dt="2023-10-17T17:56:58.180" v="349" actId="20577"/>
          <ac:spMkLst>
            <pc:docMk/>
            <pc:sldMk cId="3129625462" sldId="319"/>
            <ac:spMk id="19" creationId="{912E6700-BFEE-BEEC-80FB-E65589BDE3E9}"/>
          </ac:spMkLst>
        </pc:spChg>
        <pc:spChg chg="mod">
          <ac:chgData name="Usuário Convidado" userId="" providerId="Windows Live" clId="Web-{AED58E36-4729-4FCD-B662-FEA6655E7A6A}" dt="2023-10-17T17:57:05.883" v="352" actId="1076"/>
          <ac:spMkLst>
            <pc:docMk/>
            <pc:sldMk cId="3129625462" sldId="319"/>
            <ac:spMk id="20" creationId="{5B05AB6C-4413-14E1-1013-BEF98F2B0782}"/>
          </ac:spMkLst>
        </pc:spChg>
        <pc:spChg chg="mod">
          <ac:chgData name="Usuário Convidado" userId="" providerId="Windows Live" clId="Web-{AED58E36-4729-4FCD-B662-FEA6655E7A6A}" dt="2023-10-17T17:50:34.781" v="308" actId="1076"/>
          <ac:spMkLst>
            <pc:docMk/>
            <pc:sldMk cId="3129625462" sldId="319"/>
            <ac:spMk id="21" creationId="{EF9EFFC1-A517-461A-5C21-E8547429E2AD}"/>
          </ac:spMkLst>
        </pc:spChg>
        <pc:picChg chg="mod">
          <ac:chgData name="Usuário Convidado" userId="" providerId="Windows Live" clId="Web-{AED58E36-4729-4FCD-B662-FEA6655E7A6A}" dt="2023-10-17T17:58:39.557" v="371" actId="1076"/>
          <ac:picMkLst>
            <pc:docMk/>
            <pc:sldMk cId="3129625462" sldId="319"/>
            <ac:picMk id="4" creationId="{611DF99E-4DB8-9041-2F49-33090093E3AC}"/>
          </ac:picMkLst>
        </pc:picChg>
        <pc:picChg chg="add mod">
          <ac:chgData name="Usuário Convidado" userId="" providerId="Windows Live" clId="Web-{AED58E36-4729-4FCD-B662-FEA6655E7A6A}" dt="2023-10-17T18:00:32.044" v="392" actId="1076"/>
          <ac:picMkLst>
            <pc:docMk/>
            <pc:sldMk cId="3129625462" sldId="319"/>
            <ac:picMk id="8" creationId="{36DBFC2A-9FE1-1FD4-0495-8F6C76E18338}"/>
          </ac:picMkLst>
        </pc:picChg>
      </pc:sldChg>
    </pc:docChg>
  </pc:docChgLst>
  <pc:docChgLst>
    <pc:chgData name="Usuário Convidado" providerId="Windows Live" clId="Web-{0119FF17-EE4D-4A7F-A015-7067D4544642}"/>
    <pc:docChg chg="modSld">
      <pc:chgData name="Usuário Convidado" userId="" providerId="Windows Live" clId="Web-{0119FF17-EE4D-4A7F-A015-7067D4544642}" dt="2023-10-20T12:08:24.116" v="14" actId="1076"/>
      <pc:docMkLst>
        <pc:docMk/>
      </pc:docMkLst>
      <pc:sldChg chg="delSp modSp">
        <pc:chgData name="Usuário Convidado" userId="" providerId="Windows Live" clId="Web-{0119FF17-EE4D-4A7F-A015-7067D4544642}" dt="2023-10-20T12:08:24.116" v="14" actId="1076"/>
        <pc:sldMkLst>
          <pc:docMk/>
          <pc:sldMk cId="2420248663" sldId="336"/>
        </pc:sldMkLst>
        <pc:spChg chg="del mod">
          <ac:chgData name="Usuário Convidado" userId="" providerId="Windows Live" clId="Web-{0119FF17-EE4D-4A7F-A015-7067D4544642}" dt="2023-10-20T12:08:12.553" v="12"/>
          <ac:spMkLst>
            <pc:docMk/>
            <pc:sldMk cId="2420248663" sldId="336"/>
            <ac:spMk id="6" creationId="{295499BC-BADA-E2F5-79E0-5785EA2865C7}"/>
          </ac:spMkLst>
        </pc:spChg>
        <pc:spChg chg="mod">
          <ac:chgData name="Usuário Convidado" userId="" providerId="Windows Live" clId="Web-{0119FF17-EE4D-4A7F-A015-7067D4544642}" dt="2023-10-20T12:08:24.116" v="14" actId="1076"/>
          <ac:spMkLst>
            <pc:docMk/>
            <pc:sldMk cId="2420248663" sldId="336"/>
            <ac:spMk id="20" creationId="{401B8668-1EB1-68A3-EA4E-929ADECC8C35}"/>
          </ac:spMkLst>
        </pc:spChg>
        <pc:spChg chg="del">
          <ac:chgData name="Usuário Convidado" userId="" providerId="Windows Live" clId="Web-{0119FF17-EE4D-4A7F-A015-7067D4544642}" dt="2023-10-20T12:07:31.800" v="0"/>
          <ac:spMkLst>
            <pc:docMk/>
            <pc:sldMk cId="2420248663" sldId="336"/>
            <ac:spMk id="21" creationId="{D9F5EDA6-B3D2-1799-2C25-CB2990116B10}"/>
          </ac:spMkLst>
        </pc:spChg>
      </pc:sldChg>
    </pc:docChg>
  </pc:docChgLst>
  <pc:docChgLst>
    <pc:chgData name="Usuário Convidado" providerId="Windows Live" clId="Web-{25A50FEE-2F66-4995-908A-591B1F632413}"/>
    <pc:docChg chg="modSld">
      <pc:chgData name="Usuário Convidado" userId="" providerId="Windows Live" clId="Web-{25A50FEE-2F66-4995-908A-591B1F632413}" dt="2023-10-18T14:22:44.384" v="32"/>
      <pc:docMkLst>
        <pc:docMk/>
      </pc:docMkLst>
      <pc:sldChg chg="delSp mod modShow">
        <pc:chgData name="Usuário Convidado" userId="" providerId="Windows Live" clId="Web-{25A50FEE-2F66-4995-908A-591B1F632413}" dt="2023-10-18T14:22:44.384" v="32"/>
        <pc:sldMkLst>
          <pc:docMk/>
          <pc:sldMk cId="2010744953" sldId="293"/>
        </pc:sldMkLst>
        <pc:spChg chg="del">
          <ac:chgData name="Usuário Convidado" userId="" providerId="Windows Live" clId="Web-{25A50FEE-2F66-4995-908A-591B1F632413}" dt="2023-10-18T14:21:50.649" v="25"/>
          <ac:spMkLst>
            <pc:docMk/>
            <pc:sldMk cId="2010744953" sldId="293"/>
            <ac:spMk id="12" creationId="{9FB0451C-12AA-5AF8-002C-DC9523BF7BE6}"/>
          </ac:spMkLst>
        </pc:spChg>
      </pc:sldChg>
      <pc:sldChg chg="addSp modSp">
        <pc:chgData name="Usuário Convidado" userId="" providerId="Windows Live" clId="Web-{25A50FEE-2F66-4995-908A-591B1F632413}" dt="2023-10-18T14:22:29.962" v="31" actId="1076"/>
        <pc:sldMkLst>
          <pc:docMk/>
          <pc:sldMk cId="2982483796" sldId="329"/>
        </pc:sldMkLst>
        <pc:spChg chg="add mod">
          <ac:chgData name="Usuário Convidado" userId="" providerId="Windows Live" clId="Web-{25A50FEE-2F66-4995-908A-591B1F632413}" dt="2023-10-18T14:22:29.962" v="31" actId="1076"/>
          <ac:spMkLst>
            <pc:docMk/>
            <pc:sldMk cId="2982483796" sldId="329"/>
            <ac:spMk id="8" creationId="{0AFDA18C-4A12-377E-6A2B-649C56250FB3}"/>
          </ac:spMkLst>
        </pc:spChg>
        <pc:picChg chg="mod">
          <ac:chgData name="Usuário Convidado" userId="" providerId="Windows Live" clId="Web-{25A50FEE-2F66-4995-908A-591B1F632413}" dt="2023-10-18T14:22:15.821" v="28" actId="1076"/>
          <ac:picMkLst>
            <pc:docMk/>
            <pc:sldMk cId="2982483796" sldId="329"/>
            <ac:picMk id="5" creationId="{9606A81B-063B-A615-C3B4-43773462C319}"/>
          </ac:picMkLst>
        </pc:picChg>
      </pc:sldChg>
      <pc:sldChg chg="addSp delSp modSp">
        <pc:chgData name="Usuário Convidado" userId="" providerId="Windows Live" clId="Web-{25A50FEE-2F66-4995-908A-591B1F632413}" dt="2023-10-18T14:21:28.555" v="24" actId="1076"/>
        <pc:sldMkLst>
          <pc:docMk/>
          <pc:sldMk cId="2420248663" sldId="336"/>
        </pc:sldMkLst>
        <pc:spChg chg="add del">
          <ac:chgData name="Usuário Convidado" userId="" providerId="Windows Live" clId="Web-{25A50FEE-2F66-4995-908A-591B1F632413}" dt="2023-10-18T14:20:36.928" v="16"/>
          <ac:spMkLst>
            <pc:docMk/>
            <pc:sldMk cId="2420248663" sldId="336"/>
            <ac:spMk id="3" creationId="{0F0A9721-699D-9664-ADE6-E4A5BE06712B}"/>
          </ac:spMkLst>
        </pc:spChg>
        <pc:spChg chg="add del">
          <ac:chgData name="Usuário Convidado" userId="" providerId="Windows Live" clId="Web-{25A50FEE-2F66-4995-908A-591B1F632413}" dt="2023-10-18T14:20:41.944" v="17"/>
          <ac:spMkLst>
            <pc:docMk/>
            <pc:sldMk cId="2420248663" sldId="336"/>
            <ac:spMk id="5" creationId="{0EB3FEBB-18E2-0C8E-7DD1-76BC60625DDA}"/>
          </ac:spMkLst>
        </pc:spChg>
        <pc:spChg chg="mod">
          <ac:chgData name="Usuário Convidado" userId="" providerId="Windows Live" clId="Web-{25A50FEE-2F66-4995-908A-591B1F632413}" dt="2023-10-18T14:21:28.555" v="24" actId="1076"/>
          <ac:spMkLst>
            <pc:docMk/>
            <pc:sldMk cId="2420248663" sldId="336"/>
            <ac:spMk id="6" creationId="{295499BC-BADA-E2F5-79E0-5785EA2865C7}"/>
          </ac:spMkLst>
        </pc:spChg>
        <pc:spChg chg="mod">
          <ac:chgData name="Usuário Convidado" userId="" providerId="Windows Live" clId="Web-{25A50FEE-2F66-4995-908A-591B1F632413}" dt="2023-10-18T14:19:55.162" v="8" actId="1076"/>
          <ac:spMkLst>
            <pc:docMk/>
            <pc:sldMk cId="2420248663" sldId="336"/>
            <ac:spMk id="20" creationId="{401B8668-1EB1-68A3-EA4E-929ADECC8C35}"/>
          </ac:spMkLst>
        </pc:spChg>
        <pc:graphicFrameChg chg="del">
          <ac:chgData name="Usuário Convidado" userId="" providerId="Windows Live" clId="Web-{25A50FEE-2F66-4995-908A-591B1F632413}" dt="2023-10-18T14:18:53.473" v="0"/>
          <ac:graphicFrameMkLst>
            <pc:docMk/>
            <pc:sldMk cId="2420248663" sldId="336"/>
            <ac:graphicFrameMk id="4" creationId="{A4642F4B-5822-68B6-9D4C-F0AD82531AD9}"/>
          </ac:graphicFrameMkLst>
        </pc:graphicFrameChg>
        <pc:graphicFrameChg chg="del">
          <ac:chgData name="Usuário Convidado" userId="" providerId="Windows Live" clId="Web-{25A50FEE-2F66-4995-908A-591B1F632413}" dt="2023-10-18T14:19:19.427" v="4"/>
          <ac:graphicFrameMkLst>
            <pc:docMk/>
            <pc:sldMk cId="2420248663" sldId="336"/>
            <ac:graphicFrameMk id="9" creationId="{44191615-A435-177D-9115-650D89CF98C5}"/>
          </ac:graphicFrameMkLst>
        </pc:graphicFrameChg>
        <pc:graphicFrameChg chg="del mod modGraphic">
          <ac:chgData name="Usuário Convidado" userId="" providerId="Windows Live" clId="Web-{25A50FEE-2F66-4995-908A-591B1F632413}" dt="2023-10-18T14:19:13.177" v="3"/>
          <ac:graphicFrameMkLst>
            <pc:docMk/>
            <pc:sldMk cId="2420248663" sldId="336"/>
            <ac:graphicFrameMk id="17" creationId="{7BFB4748-8A69-D0A7-C817-B1F80EA21573}"/>
          </ac:graphicFrameMkLst>
        </pc:graphicFrameChg>
        <pc:graphicFrameChg chg="del">
          <ac:chgData name="Usuário Convidado" userId="" providerId="Windows Live" clId="Web-{25A50FEE-2F66-4995-908A-591B1F632413}" dt="2023-10-18T14:19:27.552" v="5"/>
          <ac:graphicFrameMkLst>
            <pc:docMk/>
            <pc:sldMk cId="2420248663" sldId="336"/>
            <ac:graphicFrameMk id="25" creationId="{C1F991C3-B91F-B3BF-EBE8-AE37CE6F1F11}"/>
          </ac:graphicFrameMkLst>
        </pc:graphicFrameChg>
      </pc:sldChg>
    </pc:docChg>
  </pc:docChgLst>
  <pc:docChgLst>
    <pc:chgData name="Lorrayne Pereira Santos" userId="39f1a3ceaa71878b" providerId="LiveId" clId="{E67680BE-1614-444C-B7E9-D3CAD84164EF}"/>
    <pc:docChg chg="undo custSel delSld modSld modSection">
      <pc:chgData name="Lorrayne Pereira Santos" userId="39f1a3ceaa71878b" providerId="LiveId" clId="{E67680BE-1614-444C-B7E9-D3CAD84164EF}" dt="2023-10-18T18:48:21.864" v="4856" actId="255"/>
      <pc:docMkLst>
        <pc:docMk/>
      </pc:docMkLst>
      <pc:sldChg chg="modCm">
        <pc:chgData name="Lorrayne Pereira Santos" userId="39f1a3ceaa71878b" providerId="LiveId" clId="{E67680BE-1614-444C-B7E9-D3CAD84164EF}" dt="2023-10-18T18:05:17.183" v="4361" actId="2056"/>
        <pc:sldMkLst>
          <pc:docMk/>
          <pc:sldMk cId="3817968337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8:05:17.183" v="4361" actId="2056"/>
              <pc2:cmMkLst xmlns:pc2="http://schemas.microsoft.com/office/powerpoint/2019/9/main/command">
                <pc:docMk/>
                <pc:sldMk cId="3817968337" sldId="260"/>
                <pc2:cmMk id="{CFBE1AF9-8961-4C6C-AA19-AFDA174236CC}"/>
              </pc2:cmMkLst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8:03:00.926" v="4318" actId="207"/>
        <pc:sldMkLst>
          <pc:docMk/>
          <pc:sldMk cId="3372676368" sldId="262"/>
        </pc:sldMkLst>
        <pc:spChg chg="mod">
          <ac:chgData name="Lorrayne Pereira Santos" userId="39f1a3ceaa71878b" providerId="LiveId" clId="{E67680BE-1614-444C-B7E9-D3CAD84164EF}" dt="2023-10-18T18:03:00.926" v="4318" actId="207"/>
          <ac:spMkLst>
            <pc:docMk/>
            <pc:sldMk cId="3372676368" sldId="262"/>
            <ac:spMk id="2" creationId="{15842362-41C9-EFBB-65BE-EC4F54302AF3}"/>
          </ac:spMkLst>
        </pc:spChg>
      </pc:sldChg>
      <pc:sldChg chg="modCm">
        <pc:chgData name="Lorrayne Pereira Santos" userId="39f1a3ceaa71878b" providerId="LiveId" clId="{E67680BE-1614-444C-B7E9-D3CAD84164EF}" dt="2023-10-18T12:22:08.264" v="0"/>
        <pc:sldMkLst>
          <pc:docMk/>
          <pc:sldMk cId="177430791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Lorrayne Pereira Santos" userId="39f1a3ceaa71878b" providerId="LiveId" clId="{E67680BE-1614-444C-B7E9-D3CAD84164EF}" dt="2023-10-18T12:22:08.264" v="0"/>
              <pc2:cmMkLst xmlns:pc2="http://schemas.microsoft.com/office/powerpoint/2019/9/main/command">
                <pc:docMk/>
                <pc:sldMk cId="177430791" sldId="265"/>
                <pc2:cmMk id="{A5B031E0-612B-434C-B532-A01F9DE6CCF3}"/>
              </pc2:cmMkLst>
              <pc226:cmRplyChg chg="add">
                <pc226:chgData name="Lorrayne Pereira Santos" userId="39f1a3ceaa71878b" providerId="LiveId" clId="{E67680BE-1614-444C-B7E9-D3CAD84164EF}" dt="2023-10-18T12:22:08.264" v="0"/>
                <pc2:cmRplyMkLst xmlns:pc2="http://schemas.microsoft.com/office/powerpoint/2019/9/main/command">
                  <pc:docMk/>
                  <pc:sldMk cId="177430791" sldId="265"/>
                  <pc2:cmMk id="{A5B031E0-612B-434C-B532-A01F9DE6CCF3}"/>
                  <pc2:cmRplyMk id="{CB8B80CA-7E42-4AB5-B1B6-06C941BB8493}"/>
                </pc2:cmRplyMkLst>
              </pc226:cmRplyChg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8:02:50.868" v="4317" actId="207"/>
        <pc:sldMkLst>
          <pc:docMk/>
          <pc:sldMk cId="1694267710" sldId="268"/>
        </pc:sldMkLst>
        <pc:spChg chg="mod">
          <ac:chgData name="Lorrayne Pereira Santos" userId="39f1a3ceaa71878b" providerId="LiveId" clId="{E67680BE-1614-444C-B7E9-D3CAD84164EF}" dt="2023-10-18T18:02:50.868" v="4317" actId="207"/>
          <ac:spMkLst>
            <pc:docMk/>
            <pc:sldMk cId="1694267710" sldId="268"/>
            <ac:spMk id="3" creationId="{BE767487-9F37-4937-32DD-11422D8FD0C6}"/>
          </ac:spMkLst>
        </pc:spChg>
      </pc:sldChg>
      <pc:sldChg chg="addSp delSp modSp mod">
        <pc:chgData name="Lorrayne Pereira Santos" userId="39f1a3ceaa71878b" providerId="LiveId" clId="{E67680BE-1614-444C-B7E9-D3CAD84164EF}" dt="2023-10-18T18:46:14.625" v="4815" actId="113"/>
        <pc:sldMkLst>
          <pc:docMk/>
          <pc:sldMk cId="2227701236" sldId="271"/>
        </pc:sldMkLst>
        <pc:spChg chg="mod">
          <ac:chgData name="Lorrayne Pereira Santos" userId="39f1a3ceaa71878b" providerId="LiveId" clId="{E67680BE-1614-444C-B7E9-D3CAD84164EF}" dt="2023-10-18T18:39:52.446" v="4720" actId="1036"/>
          <ac:spMkLst>
            <pc:docMk/>
            <pc:sldMk cId="2227701236" sldId="271"/>
            <ac:spMk id="6" creationId="{2453BD65-DE91-9681-7E2B-194C984955C8}"/>
          </ac:spMkLst>
        </pc:spChg>
        <pc:spChg chg="mod">
          <ac:chgData name="Lorrayne Pereira Santos" userId="39f1a3ceaa71878b" providerId="LiveId" clId="{E67680BE-1614-444C-B7E9-D3CAD84164EF}" dt="2023-10-18T18:39:52.446" v="4720" actId="1036"/>
          <ac:spMkLst>
            <pc:docMk/>
            <pc:sldMk cId="2227701236" sldId="271"/>
            <ac:spMk id="7" creationId="{C67B130C-A032-633E-2358-0968405F0BD3}"/>
          </ac:spMkLst>
        </pc:spChg>
        <pc:spChg chg="mod">
          <ac:chgData name="Lorrayne Pereira Santos" userId="39f1a3ceaa71878b" providerId="LiveId" clId="{E67680BE-1614-444C-B7E9-D3CAD84164EF}" dt="2023-10-18T18:39:52.446" v="4720" actId="1036"/>
          <ac:spMkLst>
            <pc:docMk/>
            <pc:sldMk cId="2227701236" sldId="271"/>
            <ac:spMk id="19" creationId="{69A1555B-67CE-6B3D-6CA9-463923F6396C}"/>
          </ac:spMkLst>
        </pc:spChg>
        <pc:spChg chg="mod">
          <ac:chgData name="Lorrayne Pereira Santos" userId="39f1a3ceaa71878b" providerId="LiveId" clId="{E67680BE-1614-444C-B7E9-D3CAD84164EF}" dt="2023-10-18T18:00:37.316" v="4287" actId="207"/>
          <ac:spMkLst>
            <pc:docMk/>
            <pc:sldMk cId="2227701236" sldId="271"/>
            <ac:spMk id="20" creationId="{73EBFE05-64E2-8436-FE02-D4D4949B4A86}"/>
          </ac:spMkLst>
        </pc:spChg>
        <pc:spChg chg="mod">
          <ac:chgData name="Lorrayne Pereira Santos" userId="39f1a3ceaa71878b" providerId="LiveId" clId="{E67680BE-1614-444C-B7E9-D3CAD84164EF}" dt="2023-10-18T18:39:52.446" v="4720" actId="1036"/>
          <ac:spMkLst>
            <pc:docMk/>
            <pc:sldMk cId="2227701236" sldId="271"/>
            <ac:spMk id="21" creationId="{09DF77A1-A26D-0E74-5363-DF5C00FC551A}"/>
          </ac:spMkLst>
        </pc:spChg>
        <pc:spChg chg="mod">
          <ac:chgData name="Lorrayne Pereira Santos" userId="39f1a3ceaa71878b" providerId="LiveId" clId="{E67680BE-1614-444C-B7E9-D3CAD84164EF}" dt="2023-10-18T18:36:22.579" v="4663" actId="14100"/>
          <ac:spMkLst>
            <pc:docMk/>
            <pc:sldMk cId="2227701236" sldId="271"/>
            <ac:spMk id="23" creationId="{AEA97126-41AC-7A1A-940C-8FC82BF8FB63}"/>
          </ac:spMkLst>
        </pc:spChg>
        <pc:spChg chg="mod">
          <ac:chgData name="Lorrayne Pereira Santos" userId="39f1a3ceaa71878b" providerId="LiveId" clId="{E67680BE-1614-444C-B7E9-D3CAD84164EF}" dt="2023-10-18T18:39:33.007" v="4678" actId="1036"/>
          <ac:spMkLst>
            <pc:docMk/>
            <pc:sldMk cId="2227701236" sldId="271"/>
            <ac:spMk id="34" creationId="{6759A3F8-AACA-0509-1E38-98FA6D43C662}"/>
          </ac:spMkLst>
        </pc:spChg>
        <pc:spChg chg="mod">
          <ac:chgData name="Lorrayne Pereira Santos" userId="39f1a3ceaa71878b" providerId="LiveId" clId="{E67680BE-1614-444C-B7E9-D3CAD84164EF}" dt="2023-10-18T18:39:33.007" v="4678" actId="1036"/>
          <ac:spMkLst>
            <pc:docMk/>
            <pc:sldMk cId="2227701236" sldId="271"/>
            <ac:spMk id="35" creationId="{39F7BE87-926F-60F7-11A6-61C344A44710}"/>
          </ac:spMkLst>
        </pc:spChg>
        <pc:spChg chg="del mod">
          <ac:chgData name="Lorrayne Pereira Santos" userId="39f1a3ceaa71878b" providerId="LiveId" clId="{E67680BE-1614-444C-B7E9-D3CAD84164EF}" dt="2023-10-18T18:36:14.329" v="4662"/>
          <ac:spMkLst>
            <pc:docMk/>
            <pc:sldMk cId="2227701236" sldId="271"/>
            <ac:spMk id="36" creationId="{E8FC3CE0-D17A-5816-0D56-AB55741AD54F}"/>
          </ac:spMkLst>
        </pc:spChg>
        <pc:spChg chg="mod">
          <ac:chgData name="Lorrayne Pereira Santos" userId="39f1a3ceaa71878b" providerId="LiveId" clId="{E67680BE-1614-444C-B7E9-D3CAD84164EF}" dt="2023-10-18T18:46:08.903" v="4814" actId="113"/>
          <ac:spMkLst>
            <pc:docMk/>
            <pc:sldMk cId="2227701236" sldId="271"/>
            <ac:spMk id="37" creationId="{406A0DB5-31D8-35DB-277F-FAA195756748}"/>
          </ac:spMkLst>
        </pc:spChg>
        <pc:spChg chg="mod">
          <ac:chgData name="Lorrayne Pereira Santos" userId="39f1a3ceaa71878b" providerId="LiveId" clId="{E67680BE-1614-444C-B7E9-D3CAD84164EF}" dt="2023-10-18T18:46:14.625" v="4815" actId="113"/>
          <ac:spMkLst>
            <pc:docMk/>
            <pc:sldMk cId="2227701236" sldId="271"/>
            <ac:spMk id="39" creationId="{9C09332B-7C97-E773-CE24-4FAACEEE1372}"/>
          </ac:spMkLst>
        </pc:spChg>
        <pc:spChg chg="mod">
          <ac:chgData name="Lorrayne Pereira Santos" userId="39f1a3ceaa71878b" providerId="LiveId" clId="{E67680BE-1614-444C-B7E9-D3CAD84164EF}" dt="2023-10-18T18:39:33.007" v="4678" actId="1036"/>
          <ac:spMkLst>
            <pc:docMk/>
            <pc:sldMk cId="2227701236" sldId="271"/>
            <ac:spMk id="40" creationId="{3DD407E3-D824-E0A3-6CE0-0A4A5C6733F3}"/>
          </ac:spMkLst>
        </pc:spChg>
        <pc:spChg chg="mod">
          <ac:chgData name="Lorrayne Pereira Santos" userId="39f1a3ceaa71878b" providerId="LiveId" clId="{E67680BE-1614-444C-B7E9-D3CAD84164EF}" dt="2023-10-18T18:39:33.007" v="4678" actId="1036"/>
          <ac:spMkLst>
            <pc:docMk/>
            <pc:sldMk cId="2227701236" sldId="271"/>
            <ac:spMk id="41" creationId="{A7E5AFA2-B9F5-8AC6-2143-DF51BB00B743}"/>
          </ac:spMkLst>
        </pc:spChg>
        <pc:spChg chg="mod">
          <ac:chgData name="Lorrayne Pereira Santos" userId="39f1a3ceaa71878b" providerId="LiveId" clId="{E67680BE-1614-444C-B7E9-D3CAD84164EF}" dt="2023-10-18T18:45:05.303" v="4782" actId="1076"/>
          <ac:spMkLst>
            <pc:docMk/>
            <pc:sldMk cId="2227701236" sldId="271"/>
            <ac:spMk id="42" creationId="{E091984E-F65C-415C-990F-1AB043CC8F63}"/>
          </ac:spMkLst>
        </pc:spChg>
        <pc:grpChg chg="mod">
          <ac:chgData name="Lorrayne Pereira Santos" userId="39f1a3ceaa71878b" providerId="LiveId" clId="{E67680BE-1614-444C-B7E9-D3CAD84164EF}" dt="2023-10-18T18:39:52.446" v="4720" actId="1036"/>
          <ac:grpSpMkLst>
            <pc:docMk/>
            <pc:sldMk cId="2227701236" sldId="271"/>
            <ac:grpSpMk id="24" creationId="{00EB33F1-D96E-E831-5C69-8AFDBB2F5933}"/>
          </ac:grpSpMkLst>
        </pc:grpChg>
        <pc:picChg chg="add mod">
          <ac:chgData name="Lorrayne Pereira Santos" userId="39f1a3ceaa71878b" providerId="LiveId" clId="{E67680BE-1614-444C-B7E9-D3CAD84164EF}" dt="2023-10-18T18:44:35.186" v="4777" actId="1035"/>
          <ac:picMkLst>
            <pc:docMk/>
            <pc:sldMk cId="2227701236" sldId="271"/>
            <ac:picMk id="3" creationId="{991831F1-D0CE-7C37-51B8-7F0EF0F10218}"/>
          </ac:picMkLst>
        </pc:picChg>
        <pc:picChg chg="add mod">
          <ac:chgData name="Lorrayne Pereira Santos" userId="39f1a3ceaa71878b" providerId="LiveId" clId="{E67680BE-1614-444C-B7E9-D3CAD84164EF}" dt="2023-10-18T18:44:21.350" v="4744" actId="14100"/>
          <ac:picMkLst>
            <pc:docMk/>
            <pc:sldMk cId="2227701236" sldId="271"/>
            <ac:picMk id="5" creationId="{23F8AAE3-5BF5-6A60-E4CA-745243EBCAD4}"/>
          </ac:picMkLst>
        </pc:picChg>
        <pc:picChg chg="add mod">
          <ac:chgData name="Lorrayne Pereira Santos" userId="39f1a3ceaa71878b" providerId="LiveId" clId="{E67680BE-1614-444C-B7E9-D3CAD84164EF}" dt="2023-10-18T18:44:31.450" v="4769" actId="1036"/>
          <ac:picMkLst>
            <pc:docMk/>
            <pc:sldMk cId="2227701236" sldId="271"/>
            <ac:picMk id="8" creationId="{36E86426-2FD9-0B18-6AE6-EDAF339F4121}"/>
          </ac:picMkLst>
        </pc:picChg>
        <pc:picChg chg="add mod">
          <ac:chgData name="Lorrayne Pereira Santos" userId="39f1a3ceaa71878b" providerId="LiveId" clId="{E67680BE-1614-444C-B7E9-D3CAD84164EF}" dt="2023-10-18T18:44:27.855" v="4758" actId="1035"/>
          <ac:picMkLst>
            <pc:docMk/>
            <pc:sldMk cId="2227701236" sldId="271"/>
            <ac:picMk id="9" creationId="{D299549C-82E4-1234-60CF-61B11717E478}"/>
          </ac:picMkLst>
        </pc:picChg>
        <pc:picChg chg="mod">
          <ac:chgData name="Lorrayne Pereira Santos" userId="39f1a3ceaa71878b" providerId="LiveId" clId="{E67680BE-1614-444C-B7E9-D3CAD84164EF}" dt="2023-10-18T18:39:33.007" v="4678" actId="1036"/>
          <ac:picMkLst>
            <pc:docMk/>
            <pc:sldMk cId="2227701236" sldId="271"/>
            <ac:picMk id="10" creationId="{BDBBFBCB-0154-7E14-20AB-83D4DDE1A9B7}"/>
          </ac:picMkLst>
        </pc:picChg>
        <pc:picChg chg="mod">
          <ac:chgData name="Lorrayne Pereira Santos" userId="39f1a3ceaa71878b" providerId="LiveId" clId="{E67680BE-1614-444C-B7E9-D3CAD84164EF}" dt="2023-10-18T18:39:52.446" v="4720" actId="1036"/>
          <ac:picMkLst>
            <pc:docMk/>
            <pc:sldMk cId="2227701236" sldId="271"/>
            <ac:picMk id="13" creationId="{EAFE0124-B2DF-C859-F783-F5C63C16AC65}"/>
          </ac:picMkLst>
        </pc:picChg>
        <pc:picChg chg="mod">
          <ac:chgData name="Lorrayne Pereira Santos" userId="39f1a3ceaa71878b" providerId="LiveId" clId="{E67680BE-1614-444C-B7E9-D3CAD84164EF}" dt="2023-10-18T18:39:33.007" v="4678" actId="1036"/>
          <ac:picMkLst>
            <pc:docMk/>
            <pc:sldMk cId="2227701236" sldId="271"/>
            <ac:picMk id="14" creationId="{68F9FC48-4C90-0D5F-0BD5-0E62DE262362}"/>
          </ac:picMkLst>
        </pc:picChg>
        <pc:picChg chg="mod">
          <ac:chgData name="Lorrayne Pereira Santos" userId="39f1a3ceaa71878b" providerId="LiveId" clId="{E67680BE-1614-444C-B7E9-D3CAD84164EF}" dt="2023-10-18T18:39:52.446" v="4720" actId="1036"/>
          <ac:picMkLst>
            <pc:docMk/>
            <pc:sldMk cId="2227701236" sldId="271"/>
            <ac:picMk id="16" creationId="{70ABBBA3-92AC-2B43-2A2D-BFB0BF6295F1}"/>
          </ac:picMkLst>
        </pc:picChg>
      </pc:sldChg>
      <pc:sldChg chg="modSp mod modCm">
        <pc:chgData name="Lorrayne Pereira Santos" userId="39f1a3ceaa71878b" providerId="LiveId" clId="{E67680BE-1614-444C-B7E9-D3CAD84164EF}" dt="2023-10-18T13:49:10.354" v="640" actId="2056"/>
        <pc:sldMkLst>
          <pc:docMk/>
          <pc:sldMk cId="3798109973" sldId="276"/>
        </pc:sldMkLst>
        <pc:graphicFrameChg chg="modGraphic">
          <ac:chgData name="Lorrayne Pereira Santos" userId="39f1a3ceaa71878b" providerId="LiveId" clId="{E67680BE-1614-444C-B7E9-D3CAD84164EF}" dt="2023-10-18T12:50:24.422" v="24" actId="20577"/>
          <ac:graphicFrameMkLst>
            <pc:docMk/>
            <pc:sldMk cId="3798109973" sldId="276"/>
            <ac:graphicFrameMk id="16" creationId="{9E7829D7-7070-0F74-63CD-3BDC60E639E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3:49:10.354" v="640" actId="2056"/>
              <pc2:cmMkLst xmlns:pc2="http://schemas.microsoft.com/office/powerpoint/2019/9/main/command">
                <pc:docMk/>
                <pc:sldMk cId="3798109973" sldId="276"/>
                <pc2:cmMk id="{0622E960-E15F-423F-9DE7-BC56A06D1699}"/>
              </pc2:cmMkLst>
            </pc226:cmChg>
          </p:ext>
        </pc:extLst>
      </pc:sldChg>
      <pc:sldChg chg="modCm">
        <pc:chgData name="Lorrayne Pereira Santos" userId="39f1a3ceaa71878b" providerId="LiveId" clId="{E67680BE-1614-444C-B7E9-D3CAD84164EF}" dt="2023-10-18T18:32:59.566" v="4659" actId="2056"/>
        <pc:sldMkLst>
          <pc:docMk/>
          <pc:sldMk cId="1991435115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8:32:59.566" v="4659" actId="2056"/>
              <pc2:cmMkLst xmlns:pc2="http://schemas.microsoft.com/office/powerpoint/2019/9/main/command">
                <pc:docMk/>
                <pc:sldMk cId="1991435115" sldId="279"/>
                <pc2:cmMk id="{A47D078E-0638-46F2-8A1E-7B9DAD3E5372}"/>
              </pc2:cmMkLst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8:02:42.325" v="4316" actId="207"/>
        <pc:sldMkLst>
          <pc:docMk/>
          <pc:sldMk cId="3782401637" sldId="280"/>
        </pc:sldMkLst>
        <pc:spChg chg="mod">
          <ac:chgData name="Lorrayne Pereira Santos" userId="39f1a3ceaa71878b" providerId="LiveId" clId="{E67680BE-1614-444C-B7E9-D3CAD84164EF}" dt="2023-10-18T18:02:42.325" v="4316" actId="207"/>
          <ac:spMkLst>
            <pc:docMk/>
            <pc:sldMk cId="3782401637" sldId="280"/>
            <ac:spMk id="2" creationId="{738F57CC-4A7C-BF54-AEB9-60A3D621A196}"/>
          </ac:spMkLst>
        </pc:spChg>
      </pc:sldChg>
      <pc:sldChg chg="modSp mod">
        <pc:chgData name="Lorrayne Pereira Santos" userId="39f1a3ceaa71878b" providerId="LiveId" clId="{E67680BE-1614-444C-B7E9-D3CAD84164EF}" dt="2023-10-18T18:02:38.055" v="4315" actId="207"/>
        <pc:sldMkLst>
          <pc:docMk/>
          <pc:sldMk cId="627978767" sldId="281"/>
        </pc:sldMkLst>
        <pc:spChg chg="mod">
          <ac:chgData name="Lorrayne Pereira Santos" userId="39f1a3ceaa71878b" providerId="LiveId" clId="{E67680BE-1614-444C-B7E9-D3CAD84164EF}" dt="2023-10-18T18:02:38.055" v="4315" actId="207"/>
          <ac:spMkLst>
            <pc:docMk/>
            <pc:sldMk cId="627978767" sldId="281"/>
            <ac:spMk id="2" creationId="{738F57CC-4A7C-BF54-AEB9-60A3D621A196}"/>
          </ac:spMkLst>
        </pc:spChg>
      </pc:sldChg>
      <pc:sldChg chg="modSp mod">
        <pc:chgData name="Lorrayne Pereira Santos" userId="39f1a3ceaa71878b" providerId="LiveId" clId="{E67680BE-1614-444C-B7E9-D3CAD84164EF}" dt="2023-10-18T18:23:02.016" v="4540" actId="20577"/>
        <pc:sldMkLst>
          <pc:docMk/>
          <pc:sldMk cId="3560800584" sldId="290"/>
        </pc:sldMkLst>
        <pc:spChg chg="mod">
          <ac:chgData name="Lorrayne Pereira Santos" userId="39f1a3ceaa71878b" providerId="LiveId" clId="{E67680BE-1614-444C-B7E9-D3CAD84164EF}" dt="2023-10-18T17:56:29.320" v="4170" actId="207"/>
          <ac:spMkLst>
            <pc:docMk/>
            <pc:sldMk cId="3560800584" sldId="290"/>
            <ac:spMk id="3" creationId="{601BF418-5C74-48BD-BF9D-960B7777AFA4}"/>
          </ac:spMkLst>
        </pc:spChg>
        <pc:spChg chg="mod">
          <ac:chgData name="Lorrayne Pereira Santos" userId="39f1a3ceaa71878b" providerId="LiveId" clId="{E67680BE-1614-444C-B7E9-D3CAD84164EF}" dt="2023-10-18T17:56:33.552" v="4172" actId="207"/>
          <ac:spMkLst>
            <pc:docMk/>
            <pc:sldMk cId="3560800584" sldId="290"/>
            <ac:spMk id="14" creationId="{16040810-D51C-2D17-B3BA-92FEAEC98359}"/>
          </ac:spMkLst>
        </pc:spChg>
        <pc:spChg chg="mod">
          <ac:chgData name="Lorrayne Pereira Santos" userId="39f1a3ceaa71878b" providerId="LiveId" clId="{E67680BE-1614-444C-B7E9-D3CAD84164EF}" dt="2023-10-18T17:56:37.076" v="4173" actId="207"/>
          <ac:spMkLst>
            <pc:docMk/>
            <pc:sldMk cId="3560800584" sldId="290"/>
            <ac:spMk id="18" creationId="{242E7FB6-98E7-9706-3D36-A4B994957F54}"/>
          </ac:spMkLst>
        </pc:spChg>
        <pc:spChg chg="mod">
          <ac:chgData name="Lorrayne Pereira Santos" userId="39f1a3ceaa71878b" providerId="LiveId" clId="{E67680BE-1614-444C-B7E9-D3CAD84164EF}" dt="2023-10-18T17:56:31.249" v="4171" actId="207"/>
          <ac:spMkLst>
            <pc:docMk/>
            <pc:sldMk cId="3560800584" sldId="290"/>
            <ac:spMk id="20" creationId="{7ED646CF-CAD6-A09E-7FD2-74AC3BD3BA3F}"/>
          </ac:spMkLst>
        </pc:spChg>
        <pc:graphicFrameChg chg="modGraphic">
          <ac:chgData name="Lorrayne Pereira Santos" userId="39f1a3ceaa71878b" providerId="LiveId" clId="{E67680BE-1614-444C-B7E9-D3CAD84164EF}" dt="2023-10-18T18:23:02.016" v="4540" actId="20577"/>
          <ac:graphicFrameMkLst>
            <pc:docMk/>
            <pc:sldMk cId="3560800584" sldId="290"/>
            <ac:graphicFrameMk id="10" creationId="{84D67586-04D1-5947-C457-F5E7AE857602}"/>
          </ac:graphicFrameMkLst>
        </pc:graphicFrameChg>
      </pc:sldChg>
      <pc:sldChg chg="addSp delSp del mod">
        <pc:chgData name="Lorrayne Pereira Santos" userId="39f1a3ceaa71878b" providerId="LiveId" clId="{E67680BE-1614-444C-B7E9-D3CAD84164EF}" dt="2023-10-18T18:23:30.301" v="4541" actId="2696"/>
        <pc:sldMkLst>
          <pc:docMk/>
          <pc:sldMk cId="2010744953" sldId="293"/>
        </pc:sldMkLst>
        <pc:spChg chg="add del">
          <ac:chgData name="Lorrayne Pereira Santos" userId="39f1a3ceaa71878b" providerId="LiveId" clId="{E67680BE-1614-444C-B7E9-D3CAD84164EF}" dt="2023-10-18T13:45:37.117" v="608" actId="21"/>
          <ac:spMkLst>
            <pc:docMk/>
            <pc:sldMk cId="2010744953" sldId="293"/>
            <ac:spMk id="7" creationId="{BDBB6AA1-F108-F7AD-EFB6-0F59BE95EF9E}"/>
          </ac:spMkLst>
        </pc:spChg>
        <pc:spChg chg="add del">
          <ac:chgData name="Lorrayne Pereira Santos" userId="39f1a3ceaa71878b" providerId="LiveId" clId="{E67680BE-1614-444C-B7E9-D3CAD84164EF}" dt="2023-10-18T13:45:37.117" v="608" actId="21"/>
          <ac:spMkLst>
            <pc:docMk/>
            <pc:sldMk cId="2010744953" sldId="293"/>
            <ac:spMk id="12" creationId="{9FB0451C-12AA-5AF8-002C-DC9523BF7BE6}"/>
          </ac:spMkLst>
        </pc:spChg>
        <pc:picChg chg="add del">
          <ac:chgData name="Lorrayne Pereira Santos" userId="39f1a3ceaa71878b" providerId="LiveId" clId="{E67680BE-1614-444C-B7E9-D3CAD84164EF}" dt="2023-10-18T13:45:37.117" v="608" actId="21"/>
          <ac:picMkLst>
            <pc:docMk/>
            <pc:sldMk cId="2010744953" sldId="293"/>
            <ac:picMk id="3" creationId="{658748C9-B46E-EC2F-EA5A-0BA8C2DB73BA}"/>
          </ac:picMkLst>
        </pc:picChg>
      </pc:sldChg>
      <pc:sldChg chg="modSp mod">
        <pc:chgData name="Lorrayne Pereira Santos" userId="39f1a3ceaa71878b" providerId="LiveId" clId="{E67680BE-1614-444C-B7E9-D3CAD84164EF}" dt="2023-10-18T18:25:00.965" v="4564" actId="1035"/>
        <pc:sldMkLst>
          <pc:docMk/>
          <pc:sldMk cId="801196128" sldId="295"/>
        </pc:sldMkLst>
        <pc:spChg chg="mod">
          <ac:chgData name="Lorrayne Pereira Santos" userId="39f1a3ceaa71878b" providerId="LiveId" clId="{E67680BE-1614-444C-B7E9-D3CAD84164EF}" dt="2023-10-18T17:56:19.014" v="4169" actId="207"/>
          <ac:spMkLst>
            <pc:docMk/>
            <pc:sldMk cId="801196128" sldId="295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8:24:08.227" v="4546" actId="2711"/>
          <ac:spMkLst>
            <pc:docMk/>
            <pc:sldMk cId="801196128" sldId="295"/>
            <ac:spMk id="13" creationId="{F19B4AE1-95DF-9E5B-0567-117ACE7DBD8C}"/>
          </ac:spMkLst>
        </pc:spChg>
        <pc:spChg chg="mod">
          <ac:chgData name="Lorrayne Pereira Santos" userId="39f1a3ceaa71878b" providerId="LiveId" clId="{E67680BE-1614-444C-B7E9-D3CAD84164EF}" dt="2023-10-18T18:24:56.858" v="4557" actId="1036"/>
          <ac:spMkLst>
            <pc:docMk/>
            <pc:sldMk cId="801196128" sldId="295"/>
            <ac:spMk id="17" creationId="{B4BA6053-F4CA-C11F-3437-2B2B2D64B857}"/>
          </ac:spMkLst>
        </pc:spChg>
        <pc:spChg chg="mod">
          <ac:chgData name="Lorrayne Pereira Santos" userId="39f1a3ceaa71878b" providerId="LiveId" clId="{E67680BE-1614-444C-B7E9-D3CAD84164EF}" dt="2023-10-18T18:25:00.965" v="4564" actId="1035"/>
          <ac:spMkLst>
            <pc:docMk/>
            <pc:sldMk cId="801196128" sldId="295"/>
            <ac:spMk id="25" creationId="{530E79C5-FBA0-6BBE-2863-EF85F5CE9DC7}"/>
          </ac:spMkLst>
        </pc:spChg>
      </pc:sldChg>
      <pc:sldChg chg="modSp mod">
        <pc:chgData name="Lorrayne Pereira Santos" userId="39f1a3ceaa71878b" providerId="LiveId" clId="{E67680BE-1614-444C-B7E9-D3CAD84164EF}" dt="2023-10-18T18:20:00.982" v="4488" actId="113"/>
        <pc:sldMkLst>
          <pc:docMk/>
          <pc:sldMk cId="1566448978" sldId="296"/>
        </pc:sldMkLst>
        <pc:spChg chg="mod">
          <ac:chgData name="Lorrayne Pereira Santos" userId="39f1a3ceaa71878b" providerId="LiveId" clId="{E67680BE-1614-444C-B7E9-D3CAD84164EF}" dt="2023-10-18T18:01:24.055" v="4299" actId="207"/>
          <ac:spMkLst>
            <pc:docMk/>
            <pc:sldMk cId="1566448978" sldId="296"/>
            <ac:spMk id="2" creationId="{738F57CC-4A7C-BF54-AEB9-60A3D621A196}"/>
          </ac:spMkLst>
        </pc:spChg>
        <pc:spChg chg="mod">
          <ac:chgData name="Lorrayne Pereira Santos" userId="39f1a3ceaa71878b" providerId="LiveId" clId="{E67680BE-1614-444C-B7E9-D3CAD84164EF}" dt="2023-10-18T18:20:00.982" v="4488" actId="113"/>
          <ac:spMkLst>
            <pc:docMk/>
            <pc:sldMk cId="1566448978" sldId="296"/>
            <ac:spMk id="3" creationId="{54BD16EC-37D8-9EBF-CAE2-092786BAB076}"/>
          </ac:spMkLst>
        </pc:spChg>
        <pc:spChg chg="mod">
          <ac:chgData name="Lorrayne Pereira Santos" userId="39f1a3ceaa71878b" providerId="LiveId" clId="{E67680BE-1614-444C-B7E9-D3CAD84164EF}" dt="2023-10-18T18:01:21.964" v="4298" actId="207"/>
          <ac:spMkLst>
            <pc:docMk/>
            <pc:sldMk cId="1566448978" sldId="296"/>
            <ac:spMk id="16" creationId="{216F07BA-E66D-7E8E-D54C-B111C6309ABB}"/>
          </ac:spMkLst>
        </pc:spChg>
        <pc:spChg chg="mod">
          <ac:chgData name="Lorrayne Pereira Santos" userId="39f1a3ceaa71878b" providerId="LiveId" clId="{E67680BE-1614-444C-B7E9-D3CAD84164EF}" dt="2023-10-18T18:01:09.538" v="4294" actId="207"/>
          <ac:spMkLst>
            <pc:docMk/>
            <pc:sldMk cId="1566448978" sldId="296"/>
            <ac:spMk id="25" creationId="{5A55CE34-DD85-1212-30C8-B562AA7FEE1D}"/>
          </ac:spMkLst>
        </pc:spChg>
        <pc:spChg chg="mod">
          <ac:chgData name="Lorrayne Pereira Santos" userId="39f1a3ceaa71878b" providerId="LiveId" clId="{E67680BE-1614-444C-B7E9-D3CAD84164EF}" dt="2023-10-18T18:01:18.513" v="4297" actId="207"/>
          <ac:spMkLst>
            <pc:docMk/>
            <pc:sldMk cId="1566448978" sldId="296"/>
            <ac:spMk id="26" creationId="{79DB076B-6032-AADC-EB45-DABF0FBD9419}"/>
          </ac:spMkLst>
        </pc:spChg>
      </pc:sldChg>
      <pc:sldChg chg="addSp modSp mod">
        <pc:chgData name="Lorrayne Pereira Santos" userId="39f1a3ceaa71878b" providerId="LiveId" clId="{E67680BE-1614-444C-B7E9-D3CAD84164EF}" dt="2023-10-18T18:20:57.124" v="4514" actId="1076"/>
        <pc:sldMkLst>
          <pc:docMk/>
          <pc:sldMk cId="741646483" sldId="297"/>
        </pc:sldMkLst>
        <pc:spChg chg="mod">
          <ac:chgData name="Lorrayne Pereira Santos" userId="39f1a3ceaa71878b" providerId="LiveId" clId="{E67680BE-1614-444C-B7E9-D3CAD84164EF}" dt="2023-10-18T18:01:40.942" v="4302" actId="207"/>
          <ac:spMkLst>
            <pc:docMk/>
            <pc:sldMk cId="741646483" sldId="297"/>
            <ac:spMk id="2" creationId="{738F57CC-4A7C-BF54-AEB9-60A3D621A196}"/>
          </ac:spMkLst>
        </pc:spChg>
        <pc:spChg chg="add mod">
          <ac:chgData name="Lorrayne Pereira Santos" userId="39f1a3ceaa71878b" providerId="LiveId" clId="{E67680BE-1614-444C-B7E9-D3CAD84164EF}" dt="2023-10-18T18:20:57.124" v="4514" actId="1076"/>
          <ac:spMkLst>
            <pc:docMk/>
            <pc:sldMk cId="741646483" sldId="297"/>
            <ac:spMk id="5" creationId="{C515CAE6-4801-CABF-8659-81D8C8BD79A1}"/>
          </ac:spMkLst>
        </pc:spChg>
        <pc:spChg chg="mod">
          <ac:chgData name="Lorrayne Pereira Santos" userId="39f1a3ceaa71878b" providerId="LiveId" clId="{E67680BE-1614-444C-B7E9-D3CAD84164EF}" dt="2023-10-18T18:01:43.279" v="4303" actId="207"/>
          <ac:spMkLst>
            <pc:docMk/>
            <pc:sldMk cId="741646483" sldId="297"/>
            <ac:spMk id="16" creationId="{216F07BA-E66D-7E8E-D54C-B111C6309ABB}"/>
          </ac:spMkLst>
        </pc:spChg>
        <pc:spChg chg="mod">
          <ac:chgData name="Lorrayne Pereira Santos" userId="39f1a3ceaa71878b" providerId="LiveId" clId="{E67680BE-1614-444C-B7E9-D3CAD84164EF}" dt="2023-10-18T18:01:30.229" v="4300" actId="207"/>
          <ac:spMkLst>
            <pc:docMk/>
            <pc:sldMk cId="741646483" sldId="297"/>
            <ac:spMk id="25" creationId="{5A55CE34-DD85-1212-30C8-B562AA7FEE1D}"/>
          </ac:spMkLst>
        </pc:spChg>
        <pc:spChg chg="mod">
          <ac:chgData name="Lorrayne Pereira Santos" userId="39f1a3ceaa71878b" providerId="LiveId" clId="{E67680BE-1614-444C-B7E9-D3CAD84164EF}" dt="2023-10-18T18:01:32.778" v="4301" actId="207"/>
          <ac:spMkLst>
            <pc:docMk/>
            <pc:sldMk cId="741646483" sldId="297"/>
            <ac:spMk id="26" creationId="{79DB076B-6032-AADC-EB45-DABF0FBD9419}"/>
          </ac:spMkLst>
        </pc:spChg>
        <pc:graphicFrameChg chg="mod modGraphic">
          <ac:chgData name="Lorrayne Pereira Santos" userId="39f1a3ceaa71878b" providerId="LiveId" clId="{E67680BE-1614-444C-B7E9-D3CAD84164EF}" dt="2023-10-18T18:02:32.883" v="4314" actId="242"/>
          <ac:graphicFrameMkLst>
            <pc:docMk/>
            <pc:sldMk cId="741646483" sldId="297"/>
            <ac:graphicFrameMk id="10" creationId="{BF0D2913-4946-5936-C881-C2E9B6A95D62}"/>
          </ac:graphicFrameMkLst>
        </pc:graphicFrameChg>
      </pc:sldChg>
      <pc:sldChg chg="modSp mod">
        <pc:chgData name="Lorrayne Pereira Santos" userId="39f1a3ceaa71878b" providerId="LiveId" clId="{E67680BE-1614-444C-B7E9-D3CAD84164EF}" dt="2023-10-18T18:01:04.114" v="4293" actId="207"/>
        <pc:sldMkLst>
          <pc:docMk/>
          <pc:sldMk cId="1310944197" sldId="300"/>
        </pc:sldMkLst>
        <pc:spChg chg="mod">
          <ac:chgData name="Lorrayne Pereira Santos" userId="39f1a3ceaa71878b" providerId="LiveId" clId="{E67680BE-1614-444C-B7E9-D3CAD84164EF}" dt="2023-10-18T18:00:58.715" v="4291" actId="207"/>
          <ac:spMkLst>
            <pc:docMk/>
            <pc:sldMk cId="1310944197" sldId="300"/>
            <ac:spMk id="2" creationId="{738F57CC-4A7C-BF54-AEB9-60A3D621A196}"/>
          </ac:spMkLst>
        </pc:spChg>
        <pc:spChg chg="mod">
          <ac:chgData name="Lorrayne Pereira Santos" userId="39f1a3ceaa71878b" providerId="LiveId" clId="{E67680BE-1614-444C-B7E9-D3CAD84164EF}" dt="2023-10-18T18:01:01.235" v="4292" actId="207"/>
          <ac:spMkLst>
            <pc:docMk/>
            <pc:sldMk cId="1310944197" sldId="300"/>
            <ac:spMk id="25" creationId="{5A55CE34-DD85-1212-30C8-B562AA7FEE1D}"/>
          </ac:spMkLst>
        </pc:spChg>
        <pc:spChg chg="mod">
          <ac:chgData name="Lorrayne Pereira Santos" userId="39f1a3ceaa71878b" providerId="LiveId" clId="{E67680BE-1614-444C-B7E9-D3CAD84164EF}" dt="2023-10-18T18:01:04.114" v="4293" actId="207"/>
          <ac:spMkLst>
            <pc:docMk/>
            <pc:sldMk cId="1310944197" sldId="300"/>
            <ac:spMk id="26" creationId="{79DB076B-6032-AADC-EB45-DABF0FBD9419}"/>
          </ac:spMkLst>
        </pc:spChg>
      </pc:sldChg>
      <pc:sldChg chg="modSp mod">
        <pc:chgData name="Lorrayne Pereira Santos" userId="39f1a3ceaa71878b" providerId="LiveId" clId="{E67680BE-1614-444C-B7E9-D3CAD84164EF}" dt="2023-10-18T18:00:44.310" v="4290" actId="207"/>
        <pc:sldMkLst>
          <pc:docMk/>
          <pc:sldMk cId="546388386" sldId="305"/>
        </pc:sldMkLst>
        <pc:spChg chg="mod">
          <ac:chgData name="Lorrayne Pereira Santos" userId="39f1a3ceaa71878b" providerId="LiveId" clId="{E67680BE-1614-444C-B7E9-D3CAD84164EF}" dt="2023-10-18T18:00:39.831" v="4288" actId="207"/>
          <ac:spMkLst>
            <pc:docMk/>
            <pc:sldMk cId="546388386" sldId="305"/>
            <ac:spMk id="2" creationId="{738F57CC-4A7C-BF54-AEB9-60A3D621A196}"/>
          </ac:spMkLst>
        </pc:spChg>
        <pc:spChg chg="mod">
          <ac:chgData name="Lorrayne Pereira Santos" userId="39f1a3ceaa71878b" providerId="LiveId" clId="{E67680BE-1614-444C-B7E9-D3CAD84164EF}" dt="2023-10-18T18:00:44.310" v="4290" actId="207"/>
          <ac:spMkLst>
            <pc:docMk/>
            <pc:sldMk cId="546388386" sldId="305"/>
            <ac:spMk id="8" creationId="{3090FADF-9ACD-3851-DDD3-A5E71DFB6EF1}"/>
          </ac:spMkLst>
        </pc:spChg>
        <pc:spChg chg="mod">
          <ac:chgData name="Lorrayne Pereira Santos" userId="39f1a3ceaa71878b" providerId="LiveId" clId="{E67680BE-1614-444C-B7E9-D3CAD84164EF}" dt="2023-10-18T18:00:41.600" v="4289" actId="207"/>
          <ac:spMkLst>
            <pc:docMk/>
            <pc:sldMk cId="546388386" sldId="305"/>
            <ac:spMk id="26" creationId="{79DB076B-6032-AADC-EB45-DABF0FBD9419}"/>
          </ac:spMkLst>
        </pc:spChg>
      </pc:sldChg>
      <pc:sldChg chg="modSp mod modCm">
        <pc:chgData name="Lorrayne Pereira Santos" userId="39f1a3ceaa71878b" providerId="LiveId" clId="{E67680BE-1614-444C-B7E9-D3CAD84164EF}" dt="2023-10-18T18:21:35.483" v="4515" actId="2711"/>
        <pc:sldMkLst>
          <pc:docMk/>
          <pc:sldMk cId="1441100015" sldId="306"/>
        </pc:sldMkLst>
        <pc:spChg chg="mod">
          <ac:chgData name="Lorrayne Pereira Santos" userId="39f1a3ceaa71878b" providerId="LiveId" clId="{E67680BE-1614-444C-B7E9-D3CAD84164EF}" dt="2023-10-18T17:58:14.961" v="4222" actId="207"/>
          <ac:spMkLst>
            <pc:docMk/>
            <pc:sldMk cId="1441100015" sldId="306"/>
            <ac:spMk id="2" creationId="{A766C425-BEB9-CD99-103A-290F61F6D0A9}"/>
          </ac:spMkLst>
        </pc:spChg>
        <pc:spChg chg="mod">
          <ac:chgData name="Lorrayne Pereira Santos" userId="39f1a3ceaa71878b" providerId="LiveId" clId="{E67680BE-1614-444C-B7E9-D3CAD84164EF}" dt="2023-10-18T17:59:34.125" v="4261" actId="14100"/>
          <ac:spMkLst>
            <pc:docMk/>
            <pc:sldMk cId="1441100015" sldId="306"/>
            <ac:spMk id="10" creationId="{2557F73F-A699-260A-2B5C-BCCD936AD590}"/>
          </ac:spMkLst>
        </pc:spChg>
        <pc:spChg chg="mod">
          <ac:chgData name="Lorrayne Pereira Santos" userId="39f1a3ceaa71878b" providerId="LiveId" clId="{E67680BE-1614-444C-B7E9-D3CAD84164EF}" dt="2023-10-18T18:21:35.483" v="4515" actId="2711"/>
          <ac:spMkLst>
            <pc:docMk/>
            <pc:sldMk cId="1441100015" sldId="306"/>
            <ac:spMk id="16" creationId="{3DEC54E5-70C0-AF82-5889-2E56E2E2B603}"/>
          </ac:spMkLst>
        </pc:spChg>
        <pc:spChg chg="mod">
          <ac:chgData name="Lorrayne Pereira Santos" userId="39f1a3ceaa71878b" providerId="LiveId" clId="{E67680BE-1614-444C-B7E9-D3CAD84164EF}" dt="2023-10-18T17:58:35.002" v="4241" actId="1038"/>
          <ac:spMkLst>
            <pc:docMk/>
            <pc:sldMk cId="1441100015" sldId="306"/>
            <ac:spMk id="18" creationId="{43896FA4-2134-554E-A9CD-5120E6F2338D}"/>
          </ac:spMkLst>
        </pc:spChg>
        <pc:spChg chg="mod">
          <ac:chgData name="Lorrayne Pereira Santos" userId="39f1a3ceaa71878b" providerId="LiveId" clId="{E67680BE-1614-444C-B7E9-D3CAD84164EF}" dt="2023-10-18T17:59:42.156" v="4269" actId="1037"/>
          <ac:spMkLst>
            <pc:docMk/>
            <pc:sldMk cId="1441100015" sldId="306"/>
            <ac:spMk id="19" creationId="{DB33475B-7DDE-7C10-2DBD-D4412FBF74CE}"/>
          </ac:spMkLst>
        </pc:spChg>
        <pc:spChg chg="mod">
          <ac:chgData name="Lorrayne Pereira Santos" userId="39f1a3ceaa71878b" providerId="LiveId" clId="{E67680BE-1614-444C-B7E9-D3CAD84164EF}" dt="2023-10-18T17:59:39.451" v="4262" actId="14100"/>
          <ac:spMkLst>
            <pc:docMk/>
            <pc:sldMk cId="1441100015" sldId="306"/>
            <ac:spMk id="22" creationId="{4147EF22-DEF9-C027-F43A-F795C19C71D4}"/>
          </ac:spMkLst>
        </pc:spChg>
        <pc:spChg chg="mod">
          <ac:chgData name="Lorrayne Pereira Santos" userId="39f1a3ceaa71878b" providerId="LiveId" clId="{E67680BE-1614-444C-B7E9-D3CAD84164EF}" dt="2023-10-18T17:59:47.034" v="4273" actId="1035"/>
          <ac:spMkLst>
            <pc:docMk/>
            <pc:sldMk cId="1441100015" sldId="306"/>
            <ac:spMk id="26" creationId="{79DB076B-6032-AADC-EB45-DABF0FBD941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7:58:54.417" v="4256" actId="20577"/>
              <pc2:cmMkLst xmlns:pc2="http://schemas.microsoft.com/office/powerpoint/2019/9/main/command">
                <pc:docMk/>
                <pc:sldMk cId="1441100015" sldId="306"/>
                <pc2:cmMk id="{269EF382-8B04-4230-8A07-65D6B6F977ED}"/>
              </pc2:cmMkLst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8:21:55.817" v="4529" actId="1037"/>
        <pc:sldMkLst>
          <pc:docMk/>
          <pc:sldMk cId="561346118" sldId="309"/>
        </pc:sldMkLst>
        <pc:spChg chg="mod">
          <ac:chgData name="Lorrayne Pereira Santos" userId="39f1a3ceaa71878b" providerId="LiveId" clId="{E67680BE-1614-444C-B7E9-D3CAD84164EF}" dt="2023-10-18T17:56:56.842" v="4179" actId="207"/>
          <ac:spMkLst>
            <pc:docMk/>
            <pc:sldMk cId="561346118" sldId="309"/>
            <ac:spMk id="2" creationId="{A47DA837-B9AC-B7C2-1E80-B22BD02EAC96}"/>
          </ac:spMkLst>
        </pc:spChg>
        <pc:spChg chg="mod">
          <ac:chgData name="Lorrayne Pereira Santos" userId="39f1a3ceaa71878b" providerId="LiveId" clId="{E67680BE-1614-444C-B7E9-D3CAD84164EF}" dt="2023-10-18T18:21:52.103" v="4522" actId="1037"/>
          <ac:spMkLst>
            <pc:docMk/>
            <pc:sldMk cId="561346118" sldId="309"/>
            <ac:spMk id="5" creationId="{BD0A05A3-CD18-6C3B-F0DC-6A14A08D6F59}"/>
          </ac:spMkLst>
        </pc:spChg>
        <pc:spChg chg="mod">
          <ac:chgData name="Lorrayne Pereira Santos" userId="39f1a3ceaa71878b" providerId="LiveId" clId="{E67680BE-1614-444C-B7E9-D3CAD84164EF}" dt="2023-10-18T18:21:49.357" v="4516" actId="255"/>
          <ac:spMkLst>
            <pc:docMk/>
            <pc:sldMk cId="561346118" sldId="309"/>
            <ac:spMk id="19" creationId="{DB33475B-7DDE-7C10-2DBD-D4412FBF74CE}"/>
          </ac:spMkLst>
        </pc:spChg>
        <pc:spChg chg="mod">
          <ac:chgData name="Lorrayne Pereira Santos" userId="39f1a3ceaa71878b" providerId="LiveId" clId="{E67680BE-1614-444C-B7E9-D3CAD84164EF}" dt="2023-10-18T18:21:55.817" v="4529" actId="1037"/>
          <ac:spMkLst>
            <pc:docMk/>
            <pc:sldMk cId="561346118" sldId="309"/>
            <ac:spMk id="20" creationId="{9009CCA1-7B12-8C19-6028-F29B4F6A352D}"/>
          </ac:spMkLst>
        </pc:spChg>
        <pc:spChg chg="mod">
          <ac:chgData name="Lorrayne Pereira Santos" userId="39f1a3ceaa71878b" providerId="LiveId" clId="{E67680BE-1614-444C-B7E9-D3CAD84164EF}" dt="2023-10-18T17:58:09.668" v="4221" actId="1038"/>
          <ac:spMkLst>
            <pc:docMk/>
            <pc:sldMk cId="561346118" sldId="309"/>
            <ac:spMk id="26" creationId="{79DB076B-6032-AADC-EB45-DABF0FBD9419}"/>
          </ac:spMkLst>
        </pc:spChg>
        <pc:spChg chg="mod">
          <ac:chgData name="Lorrayne Pereira Santos" userId="39f1a3ceaa71878b" providerId="LiveId" clId="{E67680BE-1614-444C-B7E9-D3CAD84164EF}" dt="2023-10-18T17:57:21.602" v="4187" actId="207"/>
          <ac:spMkLst>
            <pc:docMk/>
            <pc:sldMk cId="561346118" sldId="309"/>
            <ac:spMk id="29" creationId="{39F906AB-5CA7-3F1D-9847-E2EF2757D3D4}"/>
          </ac:spMkLst>
        </pc:spChg>
      </pc:sldChg>
      <pc:sldChg chg="modSp mod">
        <pc:chgData name="Lorrayne Pereira Santos" userId="39f1a3ceaa71878b" providerId="LiveId" clId="{E67680BE-1614-444C-B7E9-D3CAD84164EF}" dt="2023-10-18T18:00:23.513" v="4286" actId="2711"/>
        <pc:sldMkLst>
          <pc:docMk/>
          <pc:sldMk cId="2901211909" sldId="311"/>
        </pc:sldMkLst>
        <pc:spChg chg="mod">
          <ac:chgData name="Lorrayne Pereira Santos" userId="39f1a3ceaa71878b" providerId="LiveId" clId="{E67680BE-1614-444C-B7E9-D3CAD84164EF}" dt="2023-10-18T17:56:40.558" v="4174" actId="207"/>
          <ac:spMkLst>
            <pc:docMk/>
            <pc:sldMk cId="2901211909" sldId="311"/>
            <ac:spMk id="2" creationId="{B020B90E-ADEF-85CF-59BF-E61E259499E9}"/>
          </ac:spMkLst>
        </pc:spChg>
        <pc:spChg chg="mod">
          <ac:chgData name="Lorrayne Pereira Santos" userId="39f1a3ceaa71878b" providerId="LiveId" clId="{E67680BE-1614-444C-B7E9-D3CAD84164EF}" dt="2023-10-18T18:00:23.513" v="4286" actId="2711"/>
          <ac:spMkLst>
            <pc:docMk/>
            <pc:sldMk cId="2901211909" sldId="311"/>
            <ac:spMk id="10" creationId="{2557F73F-A699-260A-2B5C-BCCD936AD590}"/>
          </ac:spMkLst>
        </pc:spChg>
        <pc:spChg chg="mod">
          <ac:chgData name="Lorrayne Pereira Santos" userId="39f1a3ceaa71878b" providerId="LiveId" clId="{E67680BE-1614-444C-B7E9-D3CAD84164EF}" dt="2023-10-18T18:00:18.531" v="4285" actId="2711"/>
          <ac:spMkLst>
            <pc:docMk/>
            <pc:sldMk cId="2901211909" sldId="311"/>
            <ac:spMk id="26" creationId="{79DB076B-6032-AADC-EB45-DABF0FBD9419}"/>
          </ac:spMkLst>
        </pc:spChg>
        <pc:spChg chg="mod">
          <ac:chgData name="Lorrayne Pereira Santos" userId="39f1a3ceaa71878b" providerId="LiveId" clId="{E67680BE-1614-444C-B7E9-D3CAD84164EF}" dt="2023-10-18T17:56:50.101" v="4177" actId="207"/>
          <ac:spMkLst>
            <pc:docMk/>
            <pc:sldMk cId="2901211909" sldId="311"/>
            <ac:spMk id="28" creationId="{92C7171A-1C67-AEE2-8592-BFADAEB993BC}"/>
          </ac:spMkLst>
        </pc:spChg>
        <pc:picChg chg="mod">
          <ac:chgData name="Lorrayne Pereira Santos" userId="39f1a3ceaa71878b" providerId="LiveId" clId="{E67680BE-1614-444C-B7E9-D3CAD84164EF}" dt="2023-10-18T18:00:12.422" v="4284" actId="1038"/>
          <ac:picMkLst>
            <pc:docMk/>
            <pc:sldMk cId="2901211909" sldId="311"/>
            <ac:picMk id="25" creationId="{B2429557-276E-798D-6DB4-1402920F9BF4}"/>
          </ac:picMkLst>
        </pc:picChg>
      </pc:sldChg>
      <pc:sldChg chg="modSp mod">
        <pc:chgData name="Lorrayne Pereira Santos" userId="39f1a3ceaa71878b" providerId="LiveId" clId="{E67680BE-1614-444C-B7E9-D3CAD84164EF}" dt="2023-10-18T17:56:13.703" v="4168" actId="207"/>
        <pc:sldMkLst>
          <pc:docMk/>
          <pc:sldMk cId="1993067243" sldId="314"/>
        </pc:sldMkLst>
        <pc:spChg chg="mod">
          <ac:chgData name="Lorrayne Pereira Santos" userId="39f1a3ceaa71878b" providerId="LiveId" clId="{E67680BE-1614-444C-B7E9-D3CAD84164EF}" dt="2023-10-18T17:56:13.703" v="4168" actId="207"/>
          <ac:spMkLst>
            <pc:docMk/>
            <pc:sldMk cId="1993067243" sldId="314"/>
            <ac:spMk id="4" creationId="{CBD65C0C-CD69-67A6-4106-E612B51CC23E}"/>
          </ac:spMkLst>
        </pc:spChg>
      </pc:sldChg>
      <pc:sldChg chg="modSp mod">
        <pc:chgData name="Lorrayne Pereira Santos" userId="39f1a3ceaa71878b" providerId="LiveId" clId="{E67680BE-1614-444C-B7E9-D3CAD84164EF}" dt="2023-10-18T17:56:10.831" v="4167" actId="207"/>
        <pc:sldMkLst>
          <pc:docMk/>
          <pc:sldMk cId="3072477778" sldId="315"/>
        </pc:sldMkLst>
        <pc:spChg chg="mod">
          <ac:chgData name="Lorrayne Pereira Santos" userId="39f1a3ceaa71878b" providerId="LiveId" clId="{E67680BE-1614-444C-B7E9-D3CAD84164EF}" dt="2023-10-18T17:56:05.407" v="4165" actId="207"/>
          <ac:spMkLst>
            <pc:docMk/>
            <pc:sldMk cId="3072477778" sldId="315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7:56:10.831" v="4167" actId="207"/>
          <ac:spMkLst>
            <pc:docMk/>
            <pc:sldMk cId="3072477778" sldId="315"/>
            <ac:spMk id="12" creationId="{D2890968-6FE4-927A-A3BD-74A5F6764FB1}"/>
          </ac:spMkLst>
        </pc:spChg>
        <pc:spChg chg="mod">
          <ac:chgData name="Lorrayne Pereira Santos" userId="39f1a3ceaa71878b" providerId="LiveId" clId="{E67680BE-1614-444C-B7E9-D3CAD84164EF}" dt="2023-10-18T17:56:07.135" v="4166" actId="207"/>
          <ac:spMkLst>
            <pc:docMk/>
            <pc:sldMk cId="3072477778" sldId="315"/>
            <ac:spMk id="25" creationId="{83D0EC56-3780-5756-552A-E3C70B8D8F7F}"/>
          </ac:spMkLst>
        </pc:spChg>
      </pc:sldChg>
      <pc:sldChg chg="modSp mod modCm">
        <pc:chgData name="Lorrayne Pereira Santos" userId="39f1a3ceaa71878b" providerId="LiveId" clId="{E67680BE-1614-444C-B7E9-D3CAD84164EF}" dt="2023-10-18T18:38:22.774" v="4668" actId="2056"/>
        <pc:sldMkLst>
          <pc:docMk/>
          <pc:sldMk cId="2693409083" sldId="316"/>
        </pc:sldMkLst>
        <pc:spChg chg="mod">
          <ac:chgData name="Lorrayne Pereira Santos" userId="39f1a3ceaa71878b" providerId="LiveId" clId="{E67680BE-1614-444C-B7E9-D3CAD84164EF}" dt="2023-10-18T17:56:00.063" v="4163" actId="207"/>
          <ac:spMkLst>
            <pc:docMk/>
            <pc:sldMk cId="2693409083" sldId="316"/>
            <ac:spMk id="4" creationId="{CBD65C0C-CD69-67A6-4106-E612B51CC23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8:38:22.774" v="4668" actId="2056"/>
              <pc2:cmMkLst xmlns:pc2="http://schemas.microsoft.com/office/powerpoint/2019/9/main/command">
                <pc:docMk/>
                <pc:sldMk cId="2693409083" sldId="316"/>
                <pc2:cmMk id="{9150A44E-BE5D-4B57-A60F-E2DB877010D1}"/>
              </pc2:cmMkLst>
            </pc226:cmChg>
          </p:ext>
        </pc:extLst>
      </pc:sldChg>
      <pc:sldChg chg="modSp mod modCm">
        <pc:chgData name="Lorrayne Pereira Santos" userId="39f1a3ceaa71878b" providerId="LiveId" clId="{E67680BE-1614-444C-B7E9-D3CAD84164EF}" dt="2023-10-18T18:48:21.864" v="4856" actId="255"/>
        <pc:sldMkLst>
          <pc:docMk/>
          <pc:sldMk cId="3066424895" sldId="320"/>
        </pc:sldMkLst>
        <pc:spChg chg="mod">
          <ac:chgData name="Lorrayne Pereira Santos" userId="39f1a3ceaa71878b" providerId="LiveId" clId="{E67680BE-1614-444C-B7E9-D3CAD84164EF}" dt="2023-10-18T18:47:44.113" v="4842" actId="20577"/>
          <ac:spMkLst>
            <pc:docMk/>
            <pc:sldMk cId="3066424895" sldId="320"/>
            <ac:spMk id="3" creationId="{BA9A621B-B5DA-670B-5E2F-9DFAA9DB350C}"/>
          </ac:spMkLst>
        </pc:spChg>
        <pc:spChg chg="mod">
          <ac:chgData name="Lorrayne Pereira Santos" userId="39f1a3ceaa71878b" providerId="LiveId" clId="{E67680BE-1614-444C-B7E9-D3CAD84164EF}" dt="2023-10-18T17:55:56.502" v="4162" actId="207"/>
          <ac:spMkLst>
            <pc:docMk/>
            <pc:sldMk cId="3066424895" sldId="320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3:59:21.976" v="784" actId="1037"/>
          <ac:spMkLst>
            <pc:docMk/>
            <pc:sldMk cId="3066424895" sldId="320"/>
            <ac:spMk id="14" creationId="{E17D4E67-3EF3-6738-996B-48E3FD0DD352}"/>
          </ac:spMkLst>
        </pc:spChg>
        <pc:spChg chg="mod">
          <ac:chgData name="Lorrayne Pereira Santos" userId="39f1a3ceaa71878b" providerId="LiveId" clId="{E67680BE-1614-444C-B7E9-D3CAD84164EF}" dt="2023-10-18T18:47:26.368" v="4838" actId="113"/>
          <ac:spMkLst>
            <pc:docMk/>
            <pc:sldMk cId="3066424895" sldId="320"/>
            <ac:spMk id="16" creationId="{7C0F65A5-13F5-68E8-9851-BD83871091D0}"/>
          </ac:spMkLst>
        </pc:spChg>
        <pc:spChg chg="mod">
          <ac:chgData name="Lorrayne Pereira Santos" userId="39f1a3ceaa71878b" providerId="LiveId" clId="{E67680BE-1614-444C-B7E9-D3CAD84164EF}" dt="2023-10-18T13:59:35.719" v="798" actId="1038"/>
          <ac:spMkLst>
            <pc:docMk/>
            <pc:sldMk cId="3066424895" sldId="320"/>
            <ac:spMk id="18" creationId="{86DD6834-DEE0-EAC4-34EC-0EF0E7C837E9}"/>
          </ac:spMkLst>
        </pc:spChg>
        <pc:spChg chg="mod">
          <ac:chgData name="Lorrayne Pereira Santos" userId="39f1a3ceaa71878b" providerId="LiveId" clId="{E67680BE-1614-444C-B7E9-D3CAD84164EF}" dt="2023-10-18T18:48:21.864" v="4856" actId="255"/>
          <ac:spMkLst>
            <pc:docMk/>
            <pc:sldMk cId="3066424895" sldId="320"/>
            <ac:spMk id="32" creationId="{2C732549-5A90-3596-683A-3710C2C08DE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rrayne Pereira Santos" userId="39f1a3ceaa71878b" providerId="LiveId" clId="{E67680BE-1614-444C-B7E9-D3CAD84164EF}" dt="2023-10-18T18:48:11.540" v="4855" actId="20577"/>
              <pc2:cmMkLst xmlns:pc2="http://schemas.microsoft.com/office/powerpoint/2019/9/main/command">
                <pc:docMk/>
                <pc:sldMk cId="3066424895" sldId="320"/>
                <pc2:cmMk id="{076FF150-F580-4B5A-A21F-964165D5DCE8}"/>
              </pc2:cmMkLst>
            </pc226:cmChg>
          </p:ext>
        </pc:extLst>
      </pc:sldChg>
      <pc:sldChg chg="modSp mod">
        <pc:chgData name="Lorrayne Pereira Santos" userId="39f1a3ceaa71878b" providerId="LiveId" clId="{E67680BE-1614-444C-B7E9-D3CAD84164EF}" dt="2023-10-18T14:00:58.128" v="816" actId="113"/>
        <pc:sldMkLst>
          <pc:docMk/>
          <pc:sldMk cId="2600048117" sldId="321"/>
        </pc:sldMkLst>
        <pc:spChg chg="mod">
          <ac:chgData name="Lorrayne Pereira Santos" userId="39f1a3ceaa71878b" providerId="LiveId" clId="{E67680BE-1614-444C-B7E9-D3CAD84164EF}" dt="2023-10-18T14:00:34.731" v="807" actId="207"/>
          <ac:spMkLst>
            <pc:docMk/>
            <pc:sldMk cId="2600048117" sldId="321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3:59:52.351" v="799" actId="207"/>
          <ac:spMkLst>
            <pc:docMk/>
            <pc:sldMk cId="2600048117" sldId="321"/>
            <ac:spMk id="6" creationId="{3ECB4BE0-9D14-9D27-2CC1-C3A2211A4199}"/>
          </ac:spMkLst>
        </pc:spChg>
        <pc:spChg chg="mod">
          <ac:chgData name="Lorrayne Pereira Santos" userId="39f1a3ceaa71878b" providerId="LiveId" clId="{E67680BE-1614-444C-B7E9-D3CAD84164EF}" dt="2023-10-18T14:00:58.128" v="816" actId="113"/>
          <ac:spMkLst>
            <pc:docMk/>
            <pc:sldMk cId="2600048117" sldId="321"/>
            <ac:spMk id="9" creationId="{4BF2B98D-E1D8-E6D3-CAD0-A44623679BC9}"/>
          </ac:spMkLst>
        </pc:spChg>
        <pc:spChg chg="mod">
          <ac:chgData name="Lorrayne Pereira Santos" userId="39f1a3ceaa71878b" providerId="LiveId" clId="{E67680BE-1614-444C-B7E9-D3CAD84164EF}" dt="2023-10-18T14:00:04.304" v="801" actId="207"/>
          <ac:spMkLst>
            <pc:docMk/>
            <pc:sldMk cId="2600048117" sldId="321"/>
            <ac:spMk id="12" creationId="{0862D8C9-47AF-EC7A-8798-824F35F0DAFD}"/>
          </ac:spMkLst>
        </pc:spChg>
      </pc:sldChg>
      <pc:sldChg chg="modSp mod">
        <pc:chgData name="Lorrayne Pereira Santos" userId="39f1a3ceaa71878b" providerId="LiveId" clId="{E67680BE-1614-444C-B7E9-D3CAD84164EF}" dt="2023-10-18T13:27:34.719" v="184" actId="1037"/>
        <pc:sldMkLst>
          <pc:docMk/>
          <pc:sldMk cId="267837896" sldId="323"/>
        </pc:sldMkLst>
        <pc:spChg chg="mod">
          <ac:chgData name="Lorrayne Pereira Santos" userId="39f1a3ceaa71878b" providerId="LiveId" clId="{E67680BE-1614-444C-B7E9-D3CAD84164EF}" dt="2023-10-18T13:27:34.719" v="184" actId="1037"/>
          <ac:spMkLst>
            <pc:docMk/>
            <pc:sldMk cId="267837896" sldId="323"/>
            <ac:spMk id="13" creationId="{D72CAC3A-EEC5-A162-406E-84279762A441}"/>
          </ac:spMkLst>
        </pc:spChg>
      </pc:sldChg>
      <pc:sldChg chg="addSp delSp modSp mod">
        <pc:chgData name="Lorrayne Pereira Santos" userId="39f1a3ceaa71878b" providerId="LiveId" clId="{E67680BE-1614-444C-B7E9-D3CAD84164EF}" dt="2023-10-18T14:58:38.255" v="2291" actId="207"/>
        <pc:sldMkLst>
          <pc:docMk/>
          <pc:sldMk cId="1856279645" sldId="326"/>
        </pc:sldMkLst>
        <pc:spChg chg="del mod">
          <ac:chgData name="Lorrayne Pereira Santos" userId="39f1a3ceaa71878b" providerId="LiveId" clId="{E67680BE-1614-444C-B7E9-D3CAD84164EF}" dt="2023-10-18T13:42:57.942" v="567" actId="478"/>
          <ac:spMkLst>
            <pc:docMk/>
            <pc:sldMk cId="1856279645" sldId="326"/>
            <ac:spMk id="2" creationId="{545FAD16-CA1D-AFA9-E65D-C1CC2F7B4058}"/>
          </ac:spMkLst>
        </pc:spChg>
        <pc:spChg chg="mod">
          <ac:chgData name="Lorrayne Pereira Santos" userId="39f1a3ceaa71878b" providerId="LiveId" clId="{E67680BE-1614-444C-B7E9-D3CAD84164EF}" dt="2023-10-18T14:02:16.715" v="844" actId="207"/>
          <ac:spMkLst>
            <pc:docMk/>
            <pc:sldMk cId="1856279645" sldId="326"/>
            <ac:spMk id="4" creationId="{CBD65C0C-CD69-67A6-4106-E612B51CC23E}"/>
          </ac:spMkLst>
        </pc:spChg>
        <pc:spChg chg="del">
          <ac:chgData name="Lorrayne Pereira Santos" userId="39f1a3ceaa71878b" providerId="LiveId" clId="{E67680BE-1614-444C-B7E9-D3CAD84164EF}" dt="2023-10-18T13:44:42.479" v="603" actId="478"/>
          <ac:spMkLst>
            <pc:docMk/>
            <pc:sldMk cId="1856279645" sldId="326"/>
            <ac:spMk id="6" creationId="{D9CA5834-CB78-4AB4-6CD8-5A28F2E8EC37}"/>
          </ac:spMkLst>
        </pc:spChg>
        <pc:spChg chg="del mod">
          <ac:chgData name="Lorrayne Pereira Santos" userId="39f1a3ceaa71878b" providerId="LiveId" clId="{E67680BE-1614-444C-B7E9-D3CAD84164EF}" dt="2023-10-18T13:49:53.953" v="642" actId="478"/>
          <ac:spMkLst>
            <pc:docMk/>
            <pc:sldMk cId="1856279645" sldId="326"/>
            <ac:spMk id="7" creationId="{EB071A9A-C858-8650-E7C5-E15201191C8C}"/>
          </ac:spMkLst>
        </pc:spChg>
        <pc:spChg chg="del mod topLvl">
          <ac:chgData name="Lorrayne Pereira Santos" userId="39f1a3ceaa71878b" providerId="LiveId" clId="{E67680BE-1614-444C-B7E9-D3CAD84164EF}" dt="2023-10-18T14:12:31.637" v="899" actId="478"/>
          <ac:spMkLst>
            <pc:docMk/>
            <pc:sldMk cId="1856279645" sldId="326"/>
            <ac:spMk id="8" creationId="{5F624E3E-C272-29C0-C0A1-438DE0128921}"/>
          </ac:spMkLst>
        </pc:spChg>
        <pc:spChg chg="mod">
          <ac:chgData name="Lorrayne Pereira Santos" userId="39f1a3ceaa71878b" providerId="LiveId" clId="{E67680BE-1614-444C-B7E9-D3CAD84164EF}" dt="2023-10-18T14:01:53.699" v="836" actId="207"/>
          <ac:spMkLst>
            <pc:docMk/>
            <pc:sldMk cId="1856279645" sldId="326"/>
            <ac:spMk id="9" creationId="{4BF2B98D-E1D8-E6D3-CAD0-A44623679BC9}"/>
          </ac:spMkLst>
        </pc:spChg>
        <pc:spChg chg="mod">
          <ac:chgData name="Lorrayne Pereira Santos" userId="39f1a3ceaa71878b" providerId="LiveId" clId="{E67680BE-1614-444C-B7E9-D3CAD84164EF}" dt="2023-10-18T14:01:58.896" v="838" actId="207"/>
          <ac:spMkLst>
            <pc:docMk/>
            <pc:sldMk cId="1856279645" sldId="326"/>
            <ac:spMk id="11" creationId="{14D6732E-1F59-369E-B943-BA360A109EE6}"/>
          </ac:spMkLst>
        </pc:spChg>
        <pc:spChg chg="add mod">
          <ac:chgData name="Lorrayne Pereira Santos" userId="39f1a3ceaa71878b" providerId="LiveId" clId="{E67680BE-1614-444C-B7E9-D3CAD84164EF}" dt="2023-10-18T14:58:38.255" v="2291" actId="207"/>
          <ac:spMkLst>
            <pc:docMk/>
            <pc:sldMk cId="1856279645" sldId="326"/>
            <ac:spMk id="12" creationId="{7C053FC4-DE7D-9D5D-9E1C-AF068F725D44}"/>
          </ac:spMkLst>
        </pc:spChg>
        <pc:spChg chg="add mod">
          <ac:chgData name="Lorrayne Pereira Santos" userId="39f1a3ceaa71878b" providerId="LiveId" clId="{E67680BE-1614-444C-B7E9-D3CAD84164EF}" dt="2023-10-18T13:55:35.726" v="772" actId="1037"/>
          <ac:spMkLst>
            <pc:docMk/>
            <pc:sldMk cId="1856279645" sldId="326"/>
            <ac:spMk id="13" creationId="{B65B5A80-2E82-EE40-C4B6-BA9F27270193}"/>
          </ac:spMkLst>
        </pc:spChg>
        <pc:spChg chg="mod">
          <ac:chgData name="Lorrayne Pereira Santos" userId="39f1a3ceaa71878b" providerId="LiveId" clId="{E67680BE-1614-444C-B7E9-D3CAD84164EF}" dt="2023-10-18T13:38:45.795" v="350" actId="1036"/>
          <ac:spMkLst>
            <pc:docMk/>
            <pc:sldMk cId="1856279645" sldId="326"/>
            <ac:spMk id="14" creationId="{1B708CF4-59CF-4A3B-0402-ED8B537016E5}"/>
          </ac:spMkLst>
        </pc:spChg>
        <pc:spChg chg="mod">
          <ac:chgData name="Lorrayne Pereira Santos" userId="39f1a3ceaa71878b" providerId="LiveId" clId="{E67680BE-1614-444C-B7E9-D3CAD84164EF}" dt="2023-10-18T14:01:56.358" v="837" actId="207"/>
          <ac:spMkLst>
            <pc:docMk/>
            <pc:sldMk cId="1856279645" sldId="326"/>
            <ac:spMk id="16" creationId="{3C82C2E6-FC9E-955E-5762-EF5E4A7FCE36}"/>
          </ac:spMkLst>
        </pc:spChg>
        <pc:spChg chg="mod">
          <ac:chgData name="Lorrayne Pereira Santos" userId="39f1a3ceaa71878b" providerId="LiveId" clId="{E67680BE-1614-444C-B7E9-D3CAD84164EF}" dt="2023-10-18T14:02:01.877" v="839" actId="207"/>
          <ac:spMkLst>
            <pc:docMk/>
            <pc:sldMk cId="1856279645" sldId="326"/>
            <ac:spMk id="17" creationId="{D765765F-5796-1C4E-675C-4076EFCD3583}"/>
          </ac:spMkLst>
        </pc:spChg>
        <pc:spChg chg="mod">
          <ac:chgData name="Lorrayne Pereira Santos" userId="39f1a3ceaa71878b" providerId="LiveId" clId="{E67680BE-1614-444C-B7E9-D3CAD84164EF}" dt="2023-10-18T14:03:24.936" v="874" actId="255"/>
          <ac:spMkLst>
            <pc:docMk/>
            <pc:sldMk cId="1856279645" sldId="326"/>
            <ac:spMk id="18" creationId="{D0E07070-FAB4-6A60-B21D-888FB48D8489}"/>
          </ac:spMkLst>
        </pc:spChg>
        <pc:spChg chg="add mod">
          <ac:chgData name="Lorrayne Pereira Santos" userId="39f1a3ceaa71878b" providerId="LiveId" clId="{E67680BE-1614-444C-B7E9-D3CAD84164EF}" dt="2023-10-18T14:03:31.158" v="894" actId="1038"/>
          <ac:spMkLst>
            <pc:docMk/>
            <pc:sldMk cId="1856279645" sldId="326"/>
            <ac:spMk id="20" creationId="{A7B5D831-B092-3666-03D2-028693DE61AC}"/>
          </ac:spMkLst>
        </pc:spChg>
        <pc:spChg chg="add mod">
          <ac:chgData name="Lorrayne Pereira Santos" userId="39f1a3ceaa71878b" providerId="LiveId" clId="{E67680BE-1614-444C-B7E9-D3CAD84164EF}" dt="2023-10-18T14:15:58.896" v="953" actId="208"/>
          <ac:spMkLst>
            <pc:docMk/>
            <pc:sldMk cId="1856279645" sldId="326"/>
            <ac:spMk id="21" creationId="{632E3214-D309-A2E9-746A-866EB9A7EADA}"/>
          </ac:spMkLst>
        </pc:spChg>
        <pc:spChg chg="del">
          <ac:chgData name="Lorrayne Pereira Santos" userId="39f1a3ceaa71878b" providerId="LiveId" clId="{E67680BE-1614-444C-B7E9-D3CAD84164EF}" dt="2023-10-18T14:12:38.693" v="902" actId="478"/>
          <ac:spMkLst>
            <pc:docMk/>
            <pc:sldMk cId="1856279645" sldId="326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4:12:34.709" v="901" actId="478"/>
          <ac:spMkLst>
            <pc:docMk/>
            <pc:sldMk cId="1856279645" sldId="326"/>
            <ac:spMk id="23" creationId="{EBDAA657-15D4-7C9A-730C-E300B9F47DC0}"/>
          </ac:spMkLst>
        </pc:spChg>
        <pc:spChg chg="mod">
          <ac:chgData name="Lorrayne Pereira Santos" userId="39f1a3ceaa71878b" providerId="LiveId" clId="{E67680BE-1614-444C-B7E9-D3CAD84164EF}" dt="2023-10-18T14:02:12.138" v="842" actId="207"/>
          <ac:spMkLst>
            <pc:docMk/>
            <pc:sldMk cId="1856279645" sldId="326"/>
            <ac:spMk id="24" creationId="{DBF3DD94-1467-3A03-0523-A331A0000A0A}"/>
          </ac:spMkLst>
        </pc:spChg>
        <pc:spChg chg="mod">
          <ac:chgData name="Lorrayne Pereira Santos" userId="39f1a3ceaa71878b" providerId="LiveId" clId="{E67680BE-1614-444C-B7E9-D3CAD84164EF}" dt="2023-10-18T14:02:09.291" v="841" actId="207"/>
          <ac:spMkLst>
            <pc:docMk/>
            <pc:sldMk cId="1856279645" sldId="326"/>
            <ac:spMk id="26" creationId="{C46DF8E3-19A8-181D-5430-7B6C6A203718}"/>
          </ac:spMkLst>
        </pc:spChg>
        <pc:spChg chg="mod">
          <ac:chgData name="Lorrayne Pereira Santos" userId="39f1a3ceaa71878b" providerId="LiveId" clId="{E67680BE-1614-444C-B7E9-D3CAD84164EF}" dt="2023-10-18T14:03:40.383" v="895" actId="255"/>
          <ac:spMkLst>
            <pc:docMk/>
            <pc:sldMk cId="1856279645" sldId="326"/>
            <ac:spMk id="27" creationId="{4DD54F22-797C-5D4D-2A79-84CA8A2DCFCB}"/>
          </ac:spMkLst>
        </pc:spChg>
        <pc:spChg chg="del">
          <ac:chgData name="Lorrayne Pereira Santos" userId="39f1a3ceaa71878b" providerId="LiveId" clId="{E67680BE-1614-444C-B7E9-D3CAD84164EF}" dt="2023-10-18T13:39:44.543" v="447" actId="478"/>
          <ac:spMkLst>
            <pc:docMk/>
            <pc:sldMk cId="1856279645" sldId="326"/>
            <ac:spMk id="28" creationId="{301899F0-B2B9-4287-BBBC-0EA78D70D79E}"/>
          </ac:spMkLst>
        </pc:spChg>
        <pc:spChg chg="add mod">
          <ac:chgData name="Lorrayne Pereira Santos" userId="39f1a3ceaa71878b" providerId="LiveId" clId="{E67680BE-1614-444C-B7E9-D3CAD84164EF}" dt="2023-10-18T14:15:42.429" v="950" actId="1036"/>
          <ac:spMkLst>
            <pc:docMk/>
            <pc:sldMk cId="1856279645" sldId="326"/>
            <ac:spMk id="30" creationId="{A452164D-B1F0-4C10-621D-B9FA4175C1A5}"/>
          </ac:spMkLst>
        </pc:spChg>
        <pc:spChg chg="add mod">
          <ac:chgData name="Lorrayne Pereira Santos" userId="39f1a3ceaa71878b" providerId="LiveId" clId="{E67680BE-1614-444C-B7E9-D3CAD84164EF}" dt="2023-10-18T14:15:42.429" v="950" actId="1036"/>
          <ac:spMkLst>
            <pc:docMk/>
            <pc:sldMk cId="1856279645" sldId="326"/>
            <ac:spMk id="31" creationId="{637828E0-0E5D-4D0B-17A9-B0DF29FB01DC}"/>
          </ac:spMkLst>
        </pc:spChg>
        <pc:spChg chg="add mod">
          <ac:chgData name="Lorrayne Pereira Santos" userId="39f1a3ceaa71878b" providerId="LiveId" clId="{E67680BE-1614-444C-B7E9-D3CAD84164EF}" dt="2023-10-18T14:15:42.429" v="950" actId="1036"/>
          <ac:spMkLst>
            <pc:docMk/>
            <pc:sldMk cId="1856279645" sldId="326"/>
            <ac:spMk id="32" creationId="{93B513F9-A07E-0DD9-46B1-DBC4B858C997}"/>
          </ac:spMkLst>
        </pc:spChg>
        <pc:spChg chg="add mod">
          <ac:chgData name="Lorrayne Pereira Santos" userId="39f1a3ceaa71878b" providerId="LiveId" clId="{E67680BE-1614-444C-B7E9-D3CAD84164EF}" dt="2023-10-18T14:15:42.429" v="950" actId="1036"/>
          <ac:spMkLst>
            <pc:docMk/>
            <pc:sldMk cId="1856279645" sldId="326"/>
            <ac:spMk id="33" creationId="{C2C7C372-814A-2B60-4250-0652E03596A4}"/>
          </ac:spMkLst>
        </pc:spChg>
        <pc:spChg chg="mod">
          <ac:chgData name="Lorrayne Pereira Santos" userId="39f1a3ceaa71878b" providerId="LiveId" clId="{E67680BE-1614-444C-B7E9-D3CAD84164EF}" dt="2023-10-18T14:49:55.238" v="2122"/>
          <ac:spMkLst>
            <pc:docMk/>
            <pc:sldMk cId="1856279645" sldId="326"/>
            <ac:spMk id="35" creationId="{69156518-40C0-814D-C051-8751267EEC08}"/>
          </ac:spMkLst>
        </pc:spChg>
        <pc:spChg chg="add mod">
          <ac:chgData name="Lorrayne Pereira Santos" userId="39f1a3ceaa71878b" providerId="LiveId" clId="{E67680BE-1614-444C-B7E9-D3CAD84164EF}" dt="2023-10-18T14:49:55.238" v="2122"/>
          <ac:spMkLst>
            <pc:docMk/>
            <pc:sldMk cId="1856279645" sldId="326"/>
            <ac:spMk id="36" creationId="{7A6E9525-335C-D12B-56C8-E91FC3C69B3B}"/>
          </ac:spMkLst>
        </pc:spChg>
        <pc:spChg chg="mod">
          <ac:chgData name="Lorrayne Pereira Santos" userId="39f1a3ceaa71878b" providerId="LiveId" clId="{E67680BE-1614-444C-B7E9-D3CAD84164EF}" dt="2023-10-18T14:49:55.238" v="2122"/>
          <ac:spMkLst>
            <pc:docMk/>
            <pc:sldMk cId="1856279645" sldId="326"/>
            <ac:spMk id="38" creationId="{4DF73B4B-BD84-6941-30C5-5A2820714627}"/>
          </ac:spMkLst>
        </pc:spChg>
        <pc:spChg chg="add mod">
          <ac:chgData name="Lorrayne Pereira Santos" userId="39f1a3ceaa71878b" providerId="LiveId" clId="{E67680BE-1614-444C-B7E9-D3CAD84164EF}" dt="2023-10-18T14:49:55.238" v="2122"/>
          <ac:spMkLst>
            <pc:docMk/>
            <pc:sldMk cId="1856279645" sldId="326"/>
            <ac:spMk id="39" creationId="{B27BD336-54CC-FC1E-4A56-EF4DDB58ACD5}"/>
          </ac:spMkLst>
        </pc:spChg>
        <pc:grpChg chg="del mod">
          <ac:chgData name="Lorrayne Pereira Santos" userId="39f1a3ceaa71878b" providerId="LiveId" clId="{E67680BE-1614-444C-B7E9-D3CAD84164EF}" dt="2023-10-18T14:12:31.637" v="899" actId="478"/>
          <ac:grpSpMkLst>
            <pc:docMk/>
            <pc:sldMk cId="1856279645" sldId="326"/>
            <ac:grpSpMk id="3" creationId="{AD7B3530-F58D-62E6-768D-3EE8022C35A9}"/>
          </ac:grpSpMkLst>
        </pc:grpChg>
        <pc:grpChg chg="add del mod">
          <ac:chgData name="Lorrayne Pereira Santos" userId="39f1a3ceaa71878b" providerId="LiveId" clId="{E67680BE-1614-444C-B7E9-D3CAD84164EF}" dt="2023-10-18T14:12:31.637" v="899" actId="478"/>
          <ac:grpSpMkLst>
            <pc:docMk/>
            <pc:sldMk cId="1856279645" sldId="326"/>
            <ac:grpSpMk id="5" creationId="{23D48CEA-13F6-12CF-1377-EBCB3EC10C85}"/>
          </ac:grpSpMkLst>
        </pc:grpChg>
        <pc:grpChg chg="del mod topLvl">
          <ac:chgData name="Lorrayne Pereira Santos" userId="39f1a3ceaa71878b" providerId="LiveId" clId="{E67680BE-1614-444C-B7E9-D3CAD84164EF}" dt="2023-10-18T14:12:32.298" v="900" actId="478"/>
          <ac:grpSpMkLst>
            <pc:docMk/>
            <pc:sldMk cId="1856279645" sldId="326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4:49:55.238" v="2122"/>
          <ac:grpSpMkLst>
            <pc:docMk/>
            <pc:sldMk cId="1856279645" sldId="326"/>
            <ac:grpSpMk id="34" creationId="{E3355335-4AB9-5082-1A54-3AD2F2C046D6}"/>
          </ac:grpSpMkLst>
        </pc:grpChg>
        <pc:grpChg chg="add mod">
          <ac:chgData name="Lorrayne Pereira Santos" userId="39f1a3ceaa71878b" providerId="LiveId" clId="{E67680BE-1614-444C-B7E9-D3CAD84164EF}" dt="2023-10-18T14:49:55.238" v="2122"/>
          <ac:grpSpMkLst>
            <pc:docMk/>
            <pc:sldMk cId="1856279645" sldId="326"/>
            <ac:grpSpMk id="37" creationId="{3049A905-6CA3-A393-2B8C-052304DC47BD}"/>
          </ac:grpSpMkLst>
        </pc:grpChg>
        <pc:picChg chg="mod">
          <ac:chgData name="Lorrayne Pereira Santos" userId="39f1a3ceaa71878b" providerId="LiveId" clId="{E67680BE-1614-444C-B7E9-D3CAD84164EF}" dt="2023-10-18T14:02:22.295" v="858" actId="1036"/>
          <ac:picMkLst>
            <pc:docMk/>
            <pc:sldMk cId="1856279645" sldId="326"/>
            <ac:picMk id="10" creationId="{9A70A7F9-0CE5-7184-0302-E348ADB22775}"/>
          </ac:picMkLst>
        </pc:picChg>
        <pc:picChg chg="add mod">
          <ac:chgData name="Lorrayne Pereira Santos" userId="39f1a3ceaa71878b" providerId="LiveId" clId="{E67680BE-1614-444C-B7E9-D3CAD84164EF}" dt="2023-10-18T14:15:42.429" v="950" actId="1036"/>
          <ac:picMkLst>
            <pc:docMk/>
            <pc:sldMk cId="1856279645" sldId="326"/>
            <ac:picMk id="29" creationId="{6E8221E3-1584-84C0-2F46-A310CEE239E9}"/>
          </ac:picMkLst>
        </pc:picChg>
      </pc:sldChg>
      <pc:sldChg chg="addSp delSp modSp mod">
        <pc:chgData name="Lorrayne Pereira Santos" userId="39f1a3ceaa71878b" providerId="LiveId" clId="{E67680BE-1614-444C-B7E9-D3CAD84164EF}" dt="2023-10-18T14:49:32.743" v="2121" actId="1076"/>
        <pc:sldMkLst>
          <pc:docMk/>
          <pc:sldMk cId="2050109389" sldId="327"/>
        </pc:sldMkLst>
        <pc:spChg chg="del mod">
          <ac:chgData name="Lorrayne Pereira Santos" userId="39f1a3ceaa71878b" providerId="LiveId" clId="{E67680BE-1614-444C-B7E9-D3CAD84164EF}" dt="2023-10-18T14:49:25.950" v="2119" actId="478"/>
          <ac:spMkLst>
            <pc:docMk/>
            <pc:sldMk cId="2050109389" sldId="327"/>
            <ac:spMk id="4" creationId="{E3B68367-07BD-F417-A175-471D548BD217}"/>
          </ac:spMkLst>
        </pc:spChg>
        <pc:spChg chg="add mod">
          <ac:chgData name="Lorrayne Pereira Santos" userId="39f1a3ceaa71878b" providerId="LiveId" clId="{E67680BE-1614-444C-B7E9-D3CAD84164EF}" dt="2023-10-18T14:18:32.152" v="968" actId="207"/>
          <ac:spMkLst>
            <pc:docMk/>
            <pc:sldMk cId="2050109389" sldId="327"/>
            <ac:spMk id="5" creationId="{4E43BB3A-B0E4-0CEC-2F4C-E9A23B0F4AD1}"/>
          </ac:spMkLst>
        </pc:spChg>
        <pc:spChg chg="del mod">
          <ac:chgData name="Lorrayne Pereira Santos" userId="39f1a3ceaa71878b" providerId="LiveId" clId="{E67680BE-1614-444C-B7E9-D3CAD84164EF}" dt="2023-10-18T14:49:23.335" v="2118" actId="478"/>
          <ac:spMkLst>
            <pc:docMk/>
            <pc:sldMk cId="2050109389" sldId="327"/>
            <ac:spMk id="7" creationId="{8003CF20-4D3A-FAD7-4B9C-04CF49D01AA9}"/>
          </ac:spMkLst>
        </pc:spChg>
        <pc:spChg chg="add mod">
          <ac:chgData name="Lorrayne Pereira Santos" userId="39f1a3ceaa71878b" providerId="LiveId" clId="{E67680BE-1614-444C-B7E9-D3CAD84164EF}" dt="2023-10-18T14:47:30.717" v="2101" actId="20577"/>
          <ac:spMkLst>
            <pc:docMk/>
            <pc:sldMk cId="2050109389" sldId="327"/>
            <ac:spMk id="9" creationId="{A4F16BEC-EF06-4837-956C-5891C83E706D}"/>
          </ac:spMkLst>
        </pc:spChg>
        <pc:spChg chg="mod">
          <ac:chgData name="Lorrayne Pereira Santos" userId="39f1a3ceaa71878b" providerId="LiveId" clId="{E67680BE-1614-444C-B7E9-D3CAD84164EF}" dt="2023-10-18T14:49:13.210" v="2117"/>
          <ac:spMkLst>
            <pc:docMk/>
            <pc:sldMk cId="2050109389" sldId="327"/>
            <ac:spMk id="11" creationId="{DAF5FB02-76F3-CE6F-C952-99DEABCEDC86}"/>
          </ac:spMkLst>
        </pc:spChg>
        <pc:spChg chg="add mod">
          <ac:chgData name="Lorrayne Pereira Santos" userId="39f1a3ceaa71878b" providerId="LiveId" clId="{E67680BE-1614-444C-B7E9-D3CAD84164EF}" dt="2023-10-18T14:49:13.210" v="2117"/>
          <ac:spMkLst>
            <pc:docMk/>
            <pc:sldMk cId="2050109389" sldId="327"/>
            <ac:spMk id="12" creationId="{E35C9B43-C1C9-4445-382B-A035E8FF955A}"/>
          </ac:spMkLst>
        </pc:spChg>
        <pc:spChg chg="mod">
          <ac:chgData name="Lorrayne Pereira Santos" userId="39f1a3ceaa71878b" providerId="LiveId" clId="{E67680BE-1614-444C-B7E9-D3CAD84164EF}" dt="2023-10-18T14:49:13.210" v="2117"/>
          <ac:spMkLst>
            <pc:docMk/>
            <pc:sldMk cId="2050109389" sldId="327"/>
            <ac:spMk id="14" creationId="{94F1AF86-6134-B1F1-A1E4-3A8C4F97CB24}"/>
          </ac:spMkLst>
        </pc:spChg>
        <pc:spChg chg="add mod">
          <ac:chgData name="Lorrayne Pereira Santos" userId="39f1a3ceaa71878b" providerId="LiveId" clId="{E67680BE-1614-444C-B7E9-D3CAD84164EF}" dt="2023-10-18T14:49:13.210" v="2117"/>
          <ac:spMkLst>
            <pc:docMk/>
            <pc:sldMk cId="2050109389" sldId="327"/>
            <ac:spMk id="16" creationId="{BCC0C9C4-884F-8407-7532-3C88C333F3A3}"/>
          </ac:spMkLst>
        </pc:spChg>
        <pc:spChg chg="del">
          <ac:chgData name="Lorrayne Pereira Santos" userId="39f1a3ceaa71878b" providerId="LiveId" clId="{E67680BE-1614-444C-B7E9-D3CAD84164EF}" dt="2023-10-18T14:12:45.304" v="903" actId="478"/>
          <ac:spMkLst>
            <pc:docMk/>
            <pc:sldMk cId="2050109389" sldId="327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4:05:09.759" v="897" actId="478"/>
          <ac:spMkLst>
            <pc:docMk/>
            <pc:sldMk cId="2050109389" sldId="327"/>
            <ac:spMk id="23" creationId="{EBDAA657-15D4-7C9A-730C-E300B9F47DC0}"/>
          </ac:spMkLst>
        </pc:spChg>
        <pc:grpChg chg="del">
          <ac:chgData name="Lorrayne Pereira Santos" userId="39f1a3ceaa71878b" providerId="LiveId" clId="{E67680BE-1614-444C-B7E9-D3CAD84164EF}" dt="2023-10-18T14:05:10.333" v="898" actId="478"/>
          <ac:grpSpMkLst>
            <pc:docMk/>
            <pc:sldMk cId="2050109389" sldId="327"/>
            <ac:grpSpMk id="2" creationId="{B3164297-BA1E-FAEA-4A5B-BF0D5A4B8AC9}"/>
          </ac:grpSpMkLst>
        </pc:grpChg>
        <pc:grpChg chg="add mod">
          <ac:chgData name="Lorrayne Pereira Santos" userId="39f1a3ceaa71878b" providerId="LiveId" clId="{E67680BE-1614-444C-B7E9-D3CAD84164EF}" dt="2023-10-18T14:49:13.210" v="2117"/>
          <ac:grpSpMkLst>
            <pc:docMk/>
            <pc:sldMk cId="2050109389" sldId="327"/>
            <ac:grpSpMk id="10" creationId="{EC53AD87-6B2B-1BE4-F0FB-80308DACC3B8}"/>
          </ac:grpSpMkLst>
        </pc:grpChg>
        <pc:grpChg chg="add mod">
          <ac:chgData name="Lorrayne Pereira Santos" userId="39f1a3ceaa71878b" providerId="LiveId" clId="{E67680BE-1614-444C-B7E9-D3CAD84164EF}" dt="2023-10-18T14:49:13.210" v="2117"/>
          <ac:grpSpMkLst>
            <pc:docMk/>
            <pc:sldMk cId="2050109389" sldId="327"/>
            <ac:grpSpMk id="13" creationId="{396C7473-EDCC-D73E-807E-20BE6C51D9CF}"/>
          </ac:grpSpMkLst>
        </pc:grpChg>
        <pc:grpChg chg="del">
          <ac:chgData name="Lorrayne Pereira Santos" userId="39f1a3ceaa71878b" providerId="LiveId" clId="{E67680BE-1614-444C-B7E9-D3CAD84164EF}" dt="2023-10-18T14:05:08.968" v="896" actId="478"/>
          <ac:grpSpMkLst>
            <pc:docMk/>
            <pc:sldMk cId="2050109389" sldId="327"/>
            <ac:grpSpMk id="15" creationId="{51EF10CA-0932-04C5-418C-598813947C7A}"/>
          </ac:grpSpMkLst>
        </pc:grpChg>
        <pc:graphicFrameChg chg="mod modGraphic">
          <ac:chgData name="Lorrayne Pereira Santos" userId="39f1a3ceaa71878b" providerId="LiveId" clId="{E67680BE-1614-444C-B7E9-D3CAD84164EF}" dt="2023-10-18T14:48:51.685" v="2116" actId="14734"/>
          <ac:graphicFrameMkLst>
            <pc:docMk/>
            <pc:sldMk cId="2050109389" sldId="327"/>
            <ac:graphicFrameMk id="3" creationId="{883ACAEF-3E9F-D6F1-9ADA-FAB216739AE6}"/>
          </ac:graphicFrameMkLst>
        </pc:graphicFrameChg>
        <pc:picChg chg="mod">
          <ac:chgData name="Lorrayne Pereira Santos" userId="39f1a3ceaa71878b" providerId="LiveId" clId="{E67680BE-1614-444C-B7E9-D3CAD84164EF}" dt="2023-10-18T14:49:32.743" v="2121" actId="1076"/>
          <ac:picMkLst>
            <pc:docMk/>
            <pc:sldMk cId="2050109389" sldId="327"/>
            <ac:picMk id="6" creationId="{F8079FEE-0DFC-A594-3234-386A849C98A3}"/>
          </ac:picMkLst>
        </pc:picChg>
      </pc:sldChg>
      <pc:sldChg chg="modSp mod">
        <pc:chgData name="Lorrayne Pereira Santos" userId="39f1a3ceaa71878b" providerId="LiveId" clId="{E67680BE-1614-444C-B7E9-D3CAD84164EF}" dt="2023-10-18T14:01:39.635" v="834" actId="1076"/>
        <pc:sldMkLst>
          <pc:docMk/>
          <pc:sldMk cId="1448097555" sldId="328"/>
        </pc:sldMkLst>
        <pc:spChg chg="mod">
          <ac:chgData name="Lorrayne Pereira Santos" userId="39f1a3ceaa71878b" providerId="LiveId" clId="{E67680BE-1614-444C-B7E9-D3CAD84164EF}" dt="2023-10-18T14:01:27.646" v="833" actId="14100"/>
          <ac:spMkLst>
            <pc:docMk/>
            <pc:sldMk cId="1448097555" sldId="328"/>
            <ac:spMk id="39" creationId="{AE344A93-5A5D-1F21-F690-BDD8B3F16B52}"/>
          </ac:spMkLst>
        </pc:spChg>
        <pc:spChg chg="mod">
          <ac:chgData name="Lorrayne Pereira Santos" userId="39f1a3ceaa71878b" providerId="LiveId" clId="{E67680BE-1614-444C-B7E9-D3CAD84164EF}" dt="2023-10-18T14:01:39.635" v="834" actId="1076"/>
          <ac:spMkLst>
            <pc:docMk/>
            <pc:sldMk cId="1448097555" sldId="328"/>
            <ac:spMk id="42" creationId="{90B6FFBB-3294-3CF4-CFE1-617BFBB40328}"/>
          </ac:spMkLst>
        </pc:spChg>
        <pc:picChg chg="mod">
          <ac:chgData name="Lorrayne Pereira Santos" userId="39f1a3ceaa71878b" providerId="LiveId" clId="{E67680BE-1614-444C-B7E9-D3CAD84164EF}" dt="2023-10-18T14:01:14.620" v="832" actId="1036"/>
          <ac:picMkLst>
            <pc:docMk/>
            <pc:sldMk cId="1448097555" sldId="328"/>
            <ac:picMk id="7" creationId="{86955049-AFE6-4B33-F188-EDC5FBECA0F7}"/>
          </ac:picMkLst>
        </pc:picChg>
      </pc:sldChg>
      <pc:sldChg chg="addSp delSp modSp mod">
        <pc:chgData name="Lorrayne Pereira Santos" userId="39f1a3ceaa71878b" providerId="LiveId" clId="{E67680BE-1614-444C-B7E9-D3CAD84164EF}" dt="2023-10-18T17:56:02.473" v="4164" actId="207"/>
        <pc:sldMkLst>
          <pc:docMk/>
          <pc:sldMk cId="2982483796" sldId="329"/>
        </pc:sldMkLst>
        <pc:spChg chg="mod">
          <ac:chgData name="Lorrayne Pereira Santos" userId="39f1a3ceaa71878b" providerId="LiveId" clId="{E67680BE-1614-444C-B7E9-D3CAD84164EF}" dt="2023-10-18T17:56:02.473" v="4164" actId="207"/>
          <ac:spMkLst>
            <pc:docMk/>
            <pc:sldMk cId="2982483796" sldId="329"/>
            <ac:spMk id="4" creationId="{CBD65C0C-CD69-67A6-4106-E612B51CC23E}"/>
          </ac:spMkLst>
        </pc:spChg>
        <pc:spChg chg="add del mod">
          <ac:chgData name="Lorrayne Pereira Santos" userId="39f1a3ceaa71878b" providerId="LiveId" clId="{E67680BE-1614-444C-B7E9-D3CAD84164EF}" dt="2023-10-18T13:46:05.125" v="610" actId="478"/>
          <ac:spMkLst>
            <pc:docMk/>
            <pc:sldMk cId="2982483796" sldId="329"/>
            <ac:spMk id="8" creationId="{3CC80F2E-4A99-6F20-56DE-0A0F3175D09B}"/>
          </ac:spMkLst>
        </pc:spChg>
        <pc:spChg chg="add mod">
          <ac:chgData name="Lorrayne Pereira Santos" userId="39f1a3ceaa71878b" providerId="LiveId" clId="{E67680BE-1614-444C-B7E9-D3CAD84164EF}" dt="2023-10-18T13:48:46.414" v="636" actId="1076"/>
          <ac:spMkLst>
            <pc:docMk/>
            <pc:sldMk cId="2982483796" sldId="329"/>
            <ac:spMk id="11" creationId="{FE5F9299-AC70-5179-FFFA-513514DE4DBE}"/>
          </ac:spMkLst>
        </pc:spChg>
        <pc:spChg chg="add mod ord">
          <ac:chgData name="Lorrayne Pereira Santos" userId="39f1a3ceaa71878b" providerId="LiveId" clId="{E67680BE-1614-444C-B7E9-D3CAD84164EF}" dt="2023-10-18T13:48:52.097" v="638" actId="14100"/>
          <ac:spMkLst>
            <pc:docMk/>
            <pc:sldMk cId="2982483796" sldId="329"/>
            <ac:spMk id="14" creationId="{CB58F6E9-95CC-F059-95B7-8CB3B2E35F63}"/>
          </ac:spMkLst>
        </pc:spChg>
        <pc:picChg chg="add mod modCrop">
          <ac:chgData name="Lorrayne Pereira Santos" userId="39f1a3ceaa71878b" providerId="LiveId" clId="{E67680BE-1614-444C-B7E9-D3CAD84164EF}" dt="2023-10-18T13:48:20.958" v="633" actId="732"/>
          <ac:picMkLst>
            <pc:docMk/>
            <pc:sldMk cId="2982483796" sldId="329"/>
            <ac:picMk id="5" creationId="{9606A81B-063B-A615-C3B4-43773462C319}"/>
          </ac:picMkLst>
        </pc:picChg>
        <pc:picChg chg="add mod">
          <ac:chgData name="Lorrayne Pereira Santos" userId="39f1a3ceaa71878b" providerId="LiveId" clId="{E67680BE-1614-444C-B7E9-D3CAD84164EF}" dt="2023-10-18T13:49:06.143" v="639" actId="1076"/>
          <ac:picMkLst>
            <pc:docMk/>
            <pc:sldMk cId="2982483796" sldId="329"/>
            <ac:picMk id="16" creationId="{A4B201A4-9F7D-B1ED-9FDF-03EA6FA9DD18}"/>
          </ac:picMkLst>
        </pc:picChg>
      </pc:sldChg>
      <pc:sldChg chg="addSp delSp modSp mod">
        <pc:chgData name="Lorrayne Pereira Santos" userId="39f1a3ceaa71878b" providerId="LiveId" clId="{E67680BE-1614-444C-B7E9-D3CAD84164EF}" dt="2023-10-18T16:34:24.236" v="2489"/>
        <pc:sldMkLst>
          <pc:docMk/>
          <pc:sldMk cId="2781787231" sldId="330"/>
        </pc:sldMkLst>
        <pc:spChg chg="del mod">
          <ac:chgData name="Lorrayne Pereira Santos" userId="39f1a3ceaa71878b" providerId="LiveId" clId="{E67680BE-1614-444C-B7E9-D3CAD84164EF}" dt="2023-10-18T13:22:50.693" v="25" actId="478"/>
          <ac:spMkLst>
            <pc:docMk/>
            <pc:sldMk cId="2781787231" sldId="330"/>
            <ac:spMk id="2" creationId="{81263369-BB2F-1F6A-344E-F38F800EB4A1}"/>
          </ac:spMkLst>
        </pc:spChg>
        <pc:spChg chg="mod">
          <ac:chgData name="Lorrayne Pereira Santos" userId="39f1a3ceaa71878b" providerId="LiveId" clId="{E67680BE-1614-444C-B7E9-D3CAD84164EF}" dt="2023-10-18T14:47:55.507" v="2102" actId="207"/>
          <ac:spMkLst>
            <pc:docMk/>
            <pc:sldMk cId="2781787231" sldId="330"/>
            <ac:spMk id="4" creationId="{CBD65C0C-CD69-67A6-4106-E612B51CC23E}"/>
          </ac:spMkLst>
        </pc:spChg>
        <pc:spChg chg="mod">
          <ac:chgData name="Lorrayne Pereira Santos" userId="39f1a3ceaa71878b" providerId="LiveId" clId="{E67680BE-1614-444C-B7E9-D3CAD84164EF}" dt="2023-10-18T12:25:28.812" v="7"/>
          <ac:spMkLst>
            <pc:docMk/>
            <pc:sldMk cId="2781787231" sldId="330"/>
            <ac:spMk id="5" creationId="{0FF91097-E02E-B18A-405A-1FB98D1A2660}"/>
          </ac:spMkLst>
        </pc:spChg>
        <pc:spChg chg="mod">
          <ac:chgData name="Lorrayne Pereira Santos" userId="39f1a3ceaa71878b" providerId="LiveId" clId="{E67680BE-1614-444C-B7E9-D3CAD84164EF}" dt="2023-10-18T12:25:40.378" v="10"/>
          <ac:spMkLst>
            <pc:docMk/>
            <pc:sldMk cId="2781787231" sldId="330"/>
            <ac:spMk id="7" creationId="{680FBECD-0CB2-D806-147F-22D0C80D7AEF}"/>
          </ac:spMkLst>
        </pc:spChg>
        <pc:spChg chg="add mod">
          <ac:chgData name="Lorrayne Pereira Santos" userId="39f1a3ceaa71878b" providerId="LiveId" clId="{E67680BE-1614-444C-B7E9-D3CAD84164EF}" dt="2023-10-18T14:59:33.698" v="2313" actId="1076"/>
          <ac:spMkLst>
            <pc:docMk/>
            <pc:sldMk cId="2781787231" sldId="330"/>
            <ac:spMk id="14" creationId="{3B89A6E4-5795-929A-2898-637ABC021CCE}"/>
          </ac:spMkLst>
        </pc:spChg>
        <pc:spChg chg="add">
          <ac:chgData name="Lorrayne Pereira Santos" userId="39f1a3ceaa71878b" providerId="LiveId" clId="{E67680BE-1614-444C-B7E9-D3CAD84164EF}" dt="2023-10-18T14:59:43.157" v="2314" actId="11529"/>
          <ac:spMkLst>
            <pc:docMk/>
            <pc:sldMk cId="2781787231" sldId="330"/>
            <ac:spMk id="16" creationId="{174C12C0-20A4-C2E5-5655-4CCB3D63FECA}"/>
          </ac:spMkLst>
        </pc:spChg>
        <pc:spChg chg="add mod">
          <ac:chgData name="Lorrayne Pereira Santos" userId="39f1a3ceaa71878b" providerId="LiveId" clId="{E67680BE-1614-444C-B7E9-D3CAD84164EF}" dt="2023-10-18T15:00:17.471" v="2350" actId="1076"/>
          <ac:spMkLst>
            <pc:docMk/>
            <pc:sldMk cId="2781787231" sldId="330"/>
            <ac:spMk id="17" creationId="{06CC5EFC-FB5F-0486-58D9-84E45EE2B99C}"/>
          </ac:spMkLst>
        </pc:spChg>
        <pc:spChg chg="mod">
          <ac:chgData name="Lorrayne Pereira Santos" userId="39f1a3ceaa71878b" providerId="LiveId" clId="{E67680BE-1614-444C-B7E9-D3CAD84164EF}" dt="2023-10-18T16:34:24.236" v="2489"/>
          <ac:spMkLst>
            <pc:docMk/>
            <pc:sldMk cId="2781787231" sldId="330"/>
            <ac:spMk id="20" creationId="{3C55E3F9-8BAF-04FB-A101-ADE5511D7A5C}"/>
          </ac:spMkLst>
        </pc:spChg>
        <pc:spChg chg="add mod">
          <ac:chgData name="Lorrayne Pereira Santos" userId="39f1a3ceaa71878b" providerId="LiveId" clId="{E67680BE-1614-444C-B7E9-D3CAD84164EF}" dt="2023-10-18T16:34:24.236" v="2489"/>
          <ac:spMkLst>
            <pc:docMk/>
            <pc:sldMk cId="2781787231" sldId="330"/>
            <ac:spMk id="21" creationId="{29BE1EC6-AAF7-C2A6-D652-CEA32F6237C5}"/>
          </ac:spMkLst>
        </pc:spChg>
        <pc:spChg chg="del mod ord">
          <ac:chgData name="Lorrayne Pereira Santos" userId="39f1a3ceaa71878b" providerId="LiveId" clId="{E67680BE-1614-444C-B7E9-D3CAD84164EF}" dt="2023-10-18T14:50:58.358" v="2129" actId="478"/>
          <ac:spMkLst>
            <pc:docMk/>
            <pc:sldMk cId="2781787231" sldId="330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4:51:00.006" v="2131" actId="478"/>
          <ac:spMkLst>
            <pc:docMk/>
            <pc:sldMk cId="2781787231" sldId="330"/>
            <ac:spMk id="23" creationId="{EBDAA657-15D4-7C9A-730C-E300B9F47DC0}"/>
          </ac:spMkLst>
        </pc:spChg>
        <pc:spChg chg="mod">
          <ac:chgData name="Lorrayne Pereira Santos" userId="39f1a3ceaa71878b" providerId="LiveId" clId="{E67680BE-1614-444C-B7E9-D3CAD84164EF}" dt="2023-10-18T16:34:24.236" v="2489"/>
          <ac:spMkLst>
            <pc:docMk/>
            <pc:sldMk cId="2781787231" sldId="330"/>
            <ac:spMk id="25" creationId="{2E11FF04-688B-F513-9F95-137942168CCD}"/>
          </ac:spMkLst>
        </pc:spChg>
        <pc:spChg chg="add mod">
          <ac:chgData name="Lorrayne Pereira Santos" userId="39f1a3ceaa71878b" providerId="LiveId" clId="{E67680BE-1614-444C-B7E9-D3CAD84164EF}" dt="2023-10-18T16:34:24.236" v="2489"/>
          <ac:spMkLst>
            <pc:docMk/>
            <pc:sldMk cId="2781787231" sldId="330"/>
            <ac:spMk id="26" creationId="{2EC5CDEC-1F48-D7E0-2907-23E39E0F3E34}"/>
          </ac:spMkLst>
        </pc:spChg>
        <pc:spChg chg="del mod">
          <ac:chgData name="Lorrayne Pereira Santos" userId="39f1a3ceaa71878b" providerId="LiveId" clId="{E67680BE-1614-444C-B7E9-D3CAD84164EF}" dt="2023-10-18T13:22:51.753" v="26" actId="478"/>
          <ac:spMkLst>
            <pc:docMk/>
            <pc:sldMk cId="2781787231" sldId="330"/>
            <ac:spMk id="38" creationId="{75236DCB-83E0-2D1F-0718-C52DA755C533}"/>
          </ac:spMkLst>
        </pc:spChg>
        <pc:grpChg chg="add del mod">
          <ac:chgData name="Lorrayne Pereira Santos" userId="39f1a3ceaa71878b" providerId="LiveId" clId="{E67680BE-1614-444C-B7E9-D3CAD84164EF}" dt="2023-10-18T12:25:34.667" v="8"/>
          <ac:grpSpMkLst>
            <pc:docMk/>
            <pc:sldMk cId="2781787231" sldId="330"/>
            <ac:grpSpMk id="3" creationId="{C8D9313F-239B-0739-CEF1-7BBA1B989904}"/>
          </ac:grpSpMkLst>
        </pc:grpChg>
        <pc:grpChg chg="add del mod">
          <ac:chgData name="Lorrayne Pereira Santos" userId="39f1a3ceaa71878b" providerId="LiveId" clId="{E67680BE-1614-444C-B7E9-D3CAD84164EF}" dt="2023-10-18T14:50:56.502" v="2127" actId="478"/>
          <ac:grpSpMkLst>
            <pc:docMk/>
            <pc:sldMk cId="2781787231" sldId="330"/>
            <ac:grpSpMk id="6" creationId="{6DC52128-9F74-167B-8CC3-5759C2F66997}"/>
          </ac:grpSpMkLst>
        </pc:grpChg>
        <pc:grpChg chg="del">
          <ac:chgData name="Lorrayne Pereira Santos" userId="39f1a3ceaa71878b" providerId="LiveId" clId="{E67680BE-1614-444C-B7E9-D3CAD84164EF}" dt="2023-10-18T14:50:59.206" v="2130" actId="478"/>
          <ac:grpSpMkLst>
            <pc:docMk/>
            <pc:sldMk cId="2781787231" sldId="330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6:34:24.236" v="2489"/>
          <ac:grpSpMkLst>
            <pc:docMk/>
            <pc:sldMk cId="2781787231" sldId="330"/>
            <ac:grpSpMk id="18" creationId="{BCC652B9-E30D-C74A-EE21-EBD7B3F3430A}"/>
          </ac:grpSpMkLst>
        </pc:grpChg>
        <pc:grpChg chg="add mod">
          <ac:chgData name="Lorrayne Pereira Santos" userId="39f1a3ceaa71878b" providerId="LiveId" clId="{E67680BE-1614-444C-B7E9-D3CAD84164EF}" dt="2023-10-18T16:34:24.236" v="2489"/>
          <ac:grpSpMkLst>
            <pc:docMk/>
            <pc:sldMk cId="2781787231" sldId="330"/>
            <ac:grpSpMk id="24" creationId="{748D333F-9FB7-538E-54A7-C76D58CF7E8E}"/>
          </ac:grpSpMkLst>
        </pc:grpChg>
        <pc:picChg chg="add mod">
          <ac:chgData name="Lorrayne Pereira Santos" userId="39f1a3ceaa71878b" providerId="LiveId" clId="{E67680BE-1614-444C-B7E9-D3CAD84164EF}" dt="2023-10-18T14:50:53.717" v="2126" actId="1076"/>
          <ac:picMkLst>
            <pc:docMk/>
            <pc:sldMk cId="2781787231" sldId="330"/>
            <ac:picMk id="9" creationId="{51307E71-24F2-17FD-4935-B848A2B63429}"/>
          </ac:picMkLst>
        </pc:picChg>
        <pc:picChg chg="add mod">
          <ac:chgData name="Lorrayne Pereira Santos" userId="39f1a3ceaa71878b" providerId="LiveId" clId="{E67680BE-1614-444C-B7E9-D3CAD84164EF}" dt="2023-10-18T14:57:44.511" v="2290" actId="1076"/>
          <ac:picMkLst>
            <pc:docMk/>
            <pc:sldMk cId="2781787231" sldId="330"/>
            <ac:picMk id="10" creationId="{4AF2ABD5-175F-6F4E-B7A6-DDEF55EFF8F8}"/>
          </ac:picMkLst>
        </pc:picChg>
        <pc:picChg chg="add mod modCrop">
          <ac:chgData name="Lorrayne Pereira Santos" userId="39f1a3ceaa71878b" providerId="LiveId" clId="{E67680BE-1614-444C-B7E9-D3CAD84164EF}" dt="2023-10-18T14:57:26.185" v="2268" actId="14100"/>
          <ac:picMkLst>
            <pc:docMk/>
            <pc:sldMk cId="2781787231" sldId="330"/>
            <ac:picMk id="12" creationId="{2CE1A994-08D7-9436-A48D-481D0B77B08B}"/>
          </ac:picMkLst>
        </pc:picChg>
        <pc:picChg chg="add mod modCrop">
          <ac:chgData name="Lorrayne Pereira Santos" userId="39f1a3ceaa71878b" providerId="LiveId" clId="{E67680BE-1614-444C-B7E9-D3CAD84164EF}" dt="2023-10-18T14:57:26.185" v="2268" actId="14100"/>
          <ac:picMkLst>
            <pc:docMk/>
            <pc:sldMk cId="2781787231" sldId="330"/>
            <ac:picMk id="13" creationId="{0D73DE20-A84B-89E6-3C2B-6FBBC0ECC104}"/>
          </ac:picMkLst>
        </pc:picChg>
      </pc:sldChg>
      <pc:sldChg chg="addSp delSp modSp mod">
        <pc:chgData name="Lorrayne Pereira Santos" userId="39f1a3ceaa71878b" providerId="LiveId" clId="{E67680BE-1614-444C-B7E9-D3CAD84164EF}" dt="2023-10-18T18:03:36.537" v="4327" actId="14734"/>
        <pc:sldMkLst>
          <pc:docMk/>
          <pc:sldMk cId="1228293769" sldId="331"/>
        </pc:sldMkLst>
        <pc:spChg chg="add mod">
          <ac:chgData name="Lorrayne Pereira Santos" userId="39f1a3ceaa71878b" providerId="LiveId" clId="{E67680BE-1614-444C-B7E9-D3CAD84164EF}" dt="2023-10-18T16:39:47.227" v="2583" actId="20577"/>
          <ac:spMkLst>
            <pc:docMk/>
            <pc:sldMk cId="1228293769" sldId="331"/>
            <ac:spMk id="11" creationId="{C0304671-B831-9AAB-C524-1E41C3580CC5}"/>
          </ac:spMkLst>
        </pc:spChg>
        <pc:spChg chg="add mod">
          <ac:chgData name="Lorrayne Pereira Santos" userId="39f1a3ceaa71878b" providerId="LiveId" clId="{E67680BE-1614-444C-B7E9-D3CAD84164EF}" dt="2023-10-18T17:51:15.666" v="4105" actId="207"/>
          <ac:spMkLst>
            <pc:docMk/>
            <pc:sldMk cId="1228293769" sldId="331"/>
            <ac:spMk id="14" creationId="{A5B07671-AE2C-9D82-C9DC-26D8029E56ED}"/>
          </ac:spMkLst>
        </pc:spChg>
        <pc:spChg chg="del mod">
          <ac:chgData name="Lorrayne Pereira Santos" userId="39f1a3ceaa71878b" providerId="LiveId" clId="{E67680BE-1614-444C-B7E9-D3CAD84164EF}" dt="2023-10-18T16:30:39.932" v="2384" actId="478"/>
          <ac:spMkLst>
            <pc:docMk/>
            <pc:sldMk cId="1228293769" sldId="331"/>
            <ac:spMk id="20" creationId="{401B8668-1EB1-68A3-EA4E-929ADECC8C35}"/>
          </ac:spMkLst>
        </pc:spChg>
        <pc:spChg chg="del">
          <ac:chgData name="Lorrayne Pereira Santos" userId="39f1a3ceaa71878b" providerId="LiveId" clId="{E67680BE-1614-444C-B7E9-D3CAD84164EF}" dt="2023-10-18T16:32:38.134" v="2433" actId="478"/>
          <ac:spMkLst>
            <pc:docMk/>
            <pc:sldMk cId="1228293769" sldId="331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6:32:35.993" v="2432" actId="478"/>
          <ac:spMkLst>
            <pc:docMk/>
            <pc:sldMk cId="1228293769" sldId="331"/>
            <ac:spMk id="23" creationId="{EBDAA657-15D4-7C9A-730C-E300B9F47DC0}"/>
          </ac:spMkLst>
        </pc:spChg>
        <pc:spChg chg="add mod">
          <ac:chgData name="Lorrayne Pereira Santos" userId="39f1a3ceaa71878b" providerId="LiveId" clId="{E67680BE-1614-444C-B7E9-D3CAD84164EF}" dt="2023-10-18T16:33:52.033" v="2488" actId="14100"/>
          <ac:spMkLst>
            <pc:docMk/>
            <pc:sldMk cId="1228293769" sldId="331"/>
            <ac:spMk id="24" creationId="{8853EC83-79D7-D09D-CE17-DDC91F934B43}"/>
          </ac:spMkLst>
        </pc:spChg>
        <pc:spChg chg="mod">
          <ac:chgData name="Lorrayne Pereira Santos" userId="39f1a3ceaa71878b" providerId="LiveId" clId="{E67680BE-1614-444C-B7E9-D3CAD84164EF}" dt="2023-10-18T16:34:29.050" v="2490"/>
          <ac:spMkLst>
            <pc:docMk/>
            <pc:sldMk cId="1228293769" sldId="331"/>
            <ac:spMk id="26" creationId="{A3E59289-EEE4-2D55-210F-F2A0DD5E2802}"/>
          </ac:spMkLst>
        </pc:spChg>
        <pc:spChg chg="add mod">
          <ac:chgData name="Lorrayne Pereira Santos" userId="39f1a3ceaa71878b" providerId="LiveId" clId="{E67680BE-1614-444C-B7E9-D3CAD84164EF}" dt="2023-10-18T16:34:29.050" v="2490"/>
          <ac:spMkLst>
            <pc:docMk/>
            <pc:sldMk cId="1228293769" sldId="331"/>
            <ac:spMk id="27" creationId="{4FF2BE6A-35B6-17EA-6632-E12655AD21B8}"/>
          </ac:spMkLst>
        </pc:spChg>
        <pc:spChg chg="mod">
          <ac:chgData name="Lorrayne Pereira Santos" userId="39f1a3ceaa71878b" providerId="LiveId" clId="{E67680BE-1614-444C-B7E9-D3CAD84164EF}" dt="2023-10-18T16:34:29.050" v="2490"/>
          <ac:spMkLst>
            <pc:docMk/>
            <pc:sldMk cId="1228293769" sldId="331"/>
            <ac:spMk id="29" creationId="{B743B165-B83D-01EF-C170-A4B771A8E547}"/>
          </ac:spMkLst>
        </pc:spChg>
        <pc:spChg chg="add mod">
          <ac:chgData name="Lorrayne Pereira Santos" userId="39f1a3ceaa71878b" providerId="LiveId" clId="{E67680BE-1614-444C-B7E9-D3CAD84164EF}" dt="2023-10-18T16:34:29.050" v="2490"/>
          <ac:spMkLst>
            <pc:docMk/>
            <pc:sldMk cId="1228293769" sldId="331"/>
            <ac:spMk id="30" creationId="{22B77149-6513-B081-6080-D46B537EADBA}"/>
          </ac:spMkLst>
        </pc:spChg>
        <pc:grpChg chg="del">
          <ac:chgData name="Lorrayne Pereira Santos" userId="39f1a3ceaa71878b" providerId="LiveId" clId="{E67680BE-1614-444C-B7E9-D3CAD84164EF}" dt="2023-10-18T16:32:34.421" v="2430" actId="478"/>
          <ac:grpSpMkLst>
            <pc:docMk/>
            <pc:sldMk cId="1228293769" sldId="331"/>
            <ac:grpSpMk id="2" creationId="{B3164297-BA1E-FAEA-4A5B-BF0D5A4B8AC9}"/>
          </ac:grpSpMkLst>
        </pc:grpChg>
        <pc:grpChg chg="del">
          <ac:chgData name="Lorrayne Pereira Santos" userId="39f1a3ceaa71878b" providerId="LiveId" clId="{E67680BE-1614-444C-B7E9-D3CAD84164EF}" dt="2023-10-18T16:32:35.034" v="2431" actId="478"/>
          <ac:grpSpMkLst>
            <pc:docMk/>
            <pc:sldMk cId="1228293769" sldId="331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6:34:29.050" v="2490"/>
          <ac:grpSpMkLst>
            <pc:docMk/>
            <pc:sldMk cId="1228293769" sldId="331"/>
            <ac:grpSpMk id="25" creationId="{44D46CD6-A089-8641-867C-ACF7F16C08E1}"/>
          </ac:grpSpMkLst>
        </pc:grpChg>
        <pc:grpChg chg="add mod">
          <ac:chgData name="Lorrayne Pereira Santos" userId="39f1a3ceaa71878b" providerId="LiveId" clId="{E67680BE-1614-444C-B7E9-D3CAD84164EF}" dt="2023-10-18T16:34:29.050" v="2490"/>
          <ac:grpSpMkLst>
            <pc:docMk/>
            <pc:sldMk cId="1228293769" sldId="331"/>
            <ac:grpSpMk id="28" creationId="{A9E74D85-3220-E363-BF84-9F78E590A306}"/>
          </ac:grpSpMkLst>
        </pc:grpChg>
        <pc:graphicFrameChg chg="mod modGraphic">
          <ac:chgData name="Lorrayne Pereira Santos" userId="39f1a3ceaa71878b" providerId="LiveId" clId="{E67680BE-1614-444C-B7E9-D3CAD84164EF}" dt="2023-10-18T18:03:36.537" v="4327" actId="14734"/>
          <ac:graphicFrameMkLst>
            <pc:docMk/>
            <pc:sldMk cId="1228293769" sldId="331"/>
            <ac:graphicFrameMk id="12" creationId="{F2742663-1C2F-56DE-7479-5CC61AC9C827}"/>
          </ac:graphicFrameMkLst>
        </pc:graphicFrameChg>
        <pc:graphicFrameChg chg="mod modGraphic">
          <ac:chgData name="Lorrayne Pereira Santos" userId="39f1a3ceaa71878b" providerId="LiveId" clId="{E67680BE-1614-444C-B7E9-D3CAD84164EF}" dt="2023-10-18T17:51:07.199" v="4104" actId="255"/>
          <ac:graphicFrameMkLst>
            <pc:docMk/>
            <pc:sldMk cId="1228293769" sldId="331"/>
            <ac:graphicFrameMk id="16" creationId="{8716099F-EEC5-9171-5916-BB615FCEFAB0}"/>
          </ac:graphicFrameMkLst>
        </pc:graphicFrameChg>
        <pc:picChg chg="mod">
          <ac:chgData name="Lorrayne Pereira Santos" userId="39f1a3ceaa71878b" providerId="LiveId" clId="{E67680BE-1614-444C-B7E9-D3CAD84164EF}" dt="2023-10-18T16:33:05.933" v="2458" actId="1036"/>
          <ac:picMkLst>
            <pc:docMk/>
            <pc:sldMk cId="1228293769" sldId="331"/>
            <ac:picMk id="5" creationId="{8A588C20-50F4-94E7-F95D-7CB184D1C5CD}"/>
          </ac:picMkLst>
        </pc:picChg>
        <pc:picChg chg="mod">
          <ac:chgData name="Lorrayne Pereira Santos" userId="39f1a3ceaa71878b" providerId="LiveId" clId="{E67680BE-1614-444C-B7E9-D3CAD84164EF}" dt="2023-10-18T16:33:10.665" v="2473" actId="1036"/>
          <ac:picMkLst>
            <pc:docMk/>
            <pc:sldMk cId="1228293769" sldId="331"/>
            <ac:picMk id="10" creationId="{DE607CF9-8D9C-13D2-BE32-4673BC2725BE}"/>
          </ac:picMkLst>
        </pc:picChg>
        <pc:picChg chg="mod">
          <ac:chgData name="Lorrayne Pereira Santos" userId="39f1a3ceaa71878b" providerId="LiveId" clId="{E67680BE-1614-444C-B7E9-D3CAD84164EF}" dt="2023-10-18T16:33:14.794" v="2482" actId="1036"/>
          <ac:picMkLst>
            <pc:docMk/>
            <pc:sldMk cId="1228293769" sldId="331"/>
            <ac:picMk id="18" creationId="{D3259E6F-533B-14E2-F843-4F8A734260C6}"/>
          </ac:picMkLst>
        </pc:picChg>
      </pc:sldChg>
      <pc:sldChg chg="addSp delSp modSp mod">
        <pc:chgData name="Lorrayne Pereira Santos" userId="39f1a3ceaa71878b" providerId="LiveId" clId="{E67680BE-1614-444C-B7E9-D3CAD84164EF}" dt="2023-10-18T18:03:52.832" v="4331" actId="14734"/>
        <pc:sldMkLst>
          <pc:docMk/>
          <pc:sldMk cId="3607033780" sldId="332"/>
        </pc:sldMkLst>
        <pc:spChg chg="add mod">
          <ac:chgData name="Lorrayne Pereira Santos" userId="39f1a3ceaa71878b" providerId="LiveId" clId="{E67680BE-1614-444C-B7E9-D3CAD84164EF}" dt="2023-10-18T16:40:17.953" v="2647" actId="20577"/>
          <ac:spMkLst>
            <pc:docMk/>
            <pc:sldMk cId="3607033780" sldId="332"/>
            <ac:spMk id="3" creationId="{20F349CB-628A-C89A-2C8B-934BFAA95AE8}"/>
          </ac:spMkLst>
        </pc:spChg>
        <pc:spChg chg="add mod">
          <ac:chgData name="Lorrayne Pereira Santos" userId="39f1a3ceaa71878b" providerId="LiveId" clId="{E67680BE-1614-444C-B7E9-D3CAD84164EF}" dt="2023-10-18T16:43:32.068" v="2842" actId="1035"/>
          <ac:spMkLst>
            <pc:docMk/>
            <pc:sldMk cId="3607033780" sldId="332"/>
            <ac:spMk id="7" creationId="{1D76A352-8B45-F209-F865-8850357D978F}"/>
          </ac:spMkLst>
        </pc:spChg>
        <pc:spChg chg="add mod">
          <ac:chgData name="Lorrayne Pereira Santos" userId="39f1a3ceaa71878b" providerId="LiveId" clId="{E67680BE-1614-444C-B7E9-D3CAD84164EF}" dt="2023-10-18T16:43:32.068" v="2842" actId="1035"/>
          <ac:spMkLst>
            <pc:docMk/>
            <pc:sldMk cId="3607033780" sldId="332"/>
            <ac:spMk id="14" creationId="{B162757A-DD92-B82E-1E0C-0C2935242E30}"/>
          </ac:spMkLst>
        </pc:spChg>
        <pc:spChg chg="del">
          <ac:chgData name="Lorrayne Pereira Santos" userId="39f1a3ceaa71878b" providerId="LiveId" clId="{E67680BE-1614-444C-B7E9-D3CAD84164EF}" dt="2023-10-18T16:37:47.604" v="2544" actId="478"/>
          <ac:spMkLst>
            <pc:docMk/>
            <pc:sldMk cId="3607033780" sldId="332"/>
            <ac:spMk id="20" creationId="{401B8668-1EB1-68A3-EA4E-929ADECC8C35}"/>
          </ac:spMkLst>
        </pc:spChg>
        <pc:spChg chg="del">
          <ac:chgData name="Lorrayne Pereira Santos" userId="39f1a3ceaa71878b" providerId="LiveId" clId="{E67680BE-1614-444C-B7E9-D3CAD84164EF}" dt="2023-10-18T16:37:39.478" v="2543" actId="478"/>
          <ac:spMkLst>
            <pc:docMk/>
            <pc:sldMk cId="3607033780" sldId="332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6:37:36.987" v="2541" actId="478"/>
          <ac:spMkLst>
            <pc:docMk/>
            <pc:sldMk cId="3607033780" sldId="332"/>
            <ac:spMk id="23" creationId="{EBDAA657-15D4-7C9A-730C-E300B9F47DC0}"/>
          </ac:spMkLst>
        </pc:spChg>
        <pc:spChg chg="add mod">
          <ac:chgData name="Lorrayne Pereira Santos" userId="39f1a3ceaa71878b" providerId="LiveId" clId="{E67680BE-1614-444C-B7E9-D3CAD84164EF}" dt="2023-10-18T16:46:40.477" v="3062" actId="1038"/>
          <ac:spMkLst>
            <pc:docMk/>
            <pc:sldMk cId="3607033780" sldId="332"/>
            <ac:spMk id="24" creationId="{8A4FF3AE-0771-EF90-66AF-D46A2641342C}"/>
          </ac:spMkLst>
        </pc:spChg>
        <pc:spChg chg="del mod">
          <ac:chgData name="Lorrayne Pereira Santos" userId="39f1a3ceaa71878b" providerId="LiveId" clId="{E67680BE-1614-444C-B7E9-D3CAD84164EF}" dt="2023-10-18T16:46:12.594" v="2999" actId="478"/>
          <ac:spMkLst>
            <pc:docMk/>
            <pc:sldMk cId="3607033780" sldId="332"/>
            <ac:spMk id="26" creationId="{21782700-4F4D-FC37-C501-1E042BC7F7B2}"/>
          </ac:spMkLst>
        </pc:spChg>
        <pc:spChg chg="add mod">
          <ac:chgData name="Lorrayne Pereira Santos" userId="39f1a3ceaa71878b" providerId="LiveId" clId="{E67680BE-1614-444C-B7E9-D3CAD84164EF}" dt="2023-10-18T16:48:05.486" v="3197" actId="20577"/>
          <ac:spMkLst>
            <pc:docMk/>
            <pc:sldMk cId="3607033780" sldId="332"/>
            <ac:spMk id="27" creationId="{D0053545-4BC7-7CFD-3081-B21E28A712B1}"/>
          </ac:spMkLst>
        </pc:spChg>
        <pc:spChg chg="mod">
          <ac:chgData name="Lorrayne Pereira Santos" userId="39f1a3ceaa71878b" providerId="LiveId" clId="{E67680BE-1614-444C-B7E9-D3CAD84164EF}" dt="2023-10-18T17:22:23.497" v="3257"/>
          <ac:spMkLst>
            <pc:docMk/>
            <pc:sldMk cId="3607033780" sldId="332"/>
            <ac:spMk id="29" creationId="{59FD04F5-CD5F-C51D-8D44-8A4CD35E5D5E}"/>
          </ac:spMkLst>
        </pc:spChg>
        <pc:spChg chg="add mod">
          <ac:chgData name="Lorrayne Pereira Santos" userId="39f1a3ceaa71878b" providerId="LiveId" clId="{E67680BE-1614-444C-B7E9-D3CAD84164EF}" dt="2023-10-18T17:22:23.497" v="3257"/>
          <ac:spMkLst>
            <pc:docMk/>
            <pc:sldMk cId="3607033780" sldId="332"/>
            <ac:spMk id="30" creationId="{759C0670-5EF4-42F2-138A-02D7BC83EA80}"/>
          </ac:spMkLst>
        </pc:spChg>
        <pc:spChg chg="mod">
          <ac:chgData name="Lorrayne Pereira Santos" userId="39f1a3ceaa71878b" providerId="LiveId" clId="{E67680BE-1614-444C-B7E9-D3CAD84164EF}" dt="2023-10-18T17:22:23.497" v="3257"/>
          <ac:spMkLst>
            <pc:docMk/>
            <pc:sldMk cId="3607033780" sldId="332"/>
            <ac:spMk id="32" creationId="{6A078D50-739A-956D-4A15-BF6B5C573754}"/>
          </ac:spMkLst>
        </pc:spChg>
        <pc:spChg chg="add mod">
          <ac:chgData name="Lorrayne Pereira Santos" userId="39f1a3ceaa71878b" providerId="LiveId" clId="{E67680BE-1614-444C-B7E9-D3CAD84164EF}" dt="2023-10-18T17:22:23.497" v="3257"/>
          <ac:spMkLst>
            <pc:docMk/>
            <pc:sldMk cId="3607033780" sldId="332"/>
            <ac:spMk id="33" creationId="{22DCC3A3-67A3-8DE0-F745-791204FE345E}"/>
          </ac:spMkLst>
        </pc:spChg>
        <pc:grpChg chg="del">
          <ac:chgData name="Lorrayne Pereira Santos" userId="39f1a3ceaa71878b" providerId="LiveId" clId="{E67680BE-1614-444C-B7E9-D3CAD84164EF}" dt="2023-10-18T16:37:37.934" v="2542" actId="478"/>
          <ac:grpSpMkLst>
            <pc:docMk/>
            <pc:sldMk cId="3607033780" sldId="332"/>
            <ac:grpSpMk id="2" creationId="{B3164297-BA1E-FAEA-4A5B-BF0D5A4B8AC9}"/>
          </ac:grpSpMkLst>
        </pc:grpChg>
        <pc:grpChg chg="del">
          <ac:chgData name="Lorrayne Pereira Santos" userId="39f1a3ceaa71878b" providerId="LiveId" clId="{E67680BE-1614-444C-B7E9-D3CAD84164EF}" dt="2023-10-18T16:37:35.662" v="2540" actId="478"/>
          <ac:grpSpMkLst>
            <pc:docMk/>
            <pc:sldMk cId="3607033780" sldId="332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7:22:23.497" v="3257"/>
          <ac:grpSpMkLst>
            <pc:docMk/>
            <pc:sldMk cId="3607033780" sldId="332"/>
            <ac:grpSpMk id="28" creationId="{65BAAE09-C368-4ACB-830E-455C1455AE22}"/>
          </ac:grpSpMkLst>
        </pc:grpChg>
        <pc:grpChg chg="add mod">
          <ac:chgData name="Lorrayne Pereira Santos" userId="39f1a3ceaa71878b" providerId="LiveId" clId="{E67680BE-1614-444C-B7E9-D3CAD84164EF}" dt="2023-10-18T17:22:23.497" v="3257"/>
          <ac:grpSpMkLst>
            <pc:docMk/>
            <pc:sldMk cId="3607033780" sldId="332"/>
            <ac:grpSpMk id="31" creationId="{F929D52D-12B6-ABB9-A55B-06E0984650AF}"/>
          </ac:grpSpMkLst>
        </pc:grpChg>
        <pc:graphicFrameChg chg="mod ord modGraphic">
          <ac:chgData name="Lorrayne Pereira Santos" userId="39f1a3ceaa71878b" providerId="LiveId" clId="{E67680BE-1614-444C-B7E9-D3CAD84164EF}" dt="2023-10-18T18:03:50.431" v="4330" actId="14734"/>
          <ac:graphicFrameMkLst>
            <pc:docMk/>
            <pc:sldMk cId="3607033780" sldId="332"/>
            <ac:graphicFrameMk id="4" creationId="{A4642F4B-5822-68B6-9D4C-F0AD82531AD9}"/>
          </ac:graphicFrameMkLst>
        </pc:graphicFrameChg>
        <pc:graphicFrameChg chg="mod modGraphic">
          <ac:chgData name="Lorrayne Pereira Santos" userId="39f1a3ceaa71878b" providerId="LiveId" clId="{E67680BE-1614-444C-B7E9-D3CAD84164EF}" dt="2023-10-18T18:03:52.832" v="4331" actId="14734"/>
          <ac:graphicFrameMkLst>
            <pc:docMk/>
            <pc:sldMk cId="3607033780" sldId="332"/>
            <ac:graphicFrameMk id="9" creationId="{44191615-A435-177D-9115-650D89CF98C5}"/>
          </ac:graphicFrameMkLst>
        </pc:graphicFrameChg>
        <pc:graphicFrameChg chg="mod modGraphic">
          <ac:chgData name="Lorrayne Pereira Santos" userId="39f1a3ceaa71878b" providerId="LiveId" clId="{E67680BE-1614-444C-B7E9-D3CAD84164EF}" dt="2023-10-18T17:52:51.652" v="4123" actId="1035"/>
          <ac:graphicFrameMkLst>
            <pc:docMk/>
            <pc:sldMk cId="3607033780" sldId="332"/>
            <ac:graphicFrameMk id="17" creationId="{7BFB4748-8A69-D0A7-C817-B1F80EA21573}"/>
          </ac:graphicFrameMkLst>
        </pc:graphicFrameChg>
        <pc:graphicFrameChg chg="mod modGraphic">
          <ac:chgData name="Lorrayne Pereira Santos" userId="39f1a3ceaa71878b" providerId="LiveId" clId="{E67680BE-1614-444C-B7E9-D3CAD84164EF}" dt="2023-10-18T17:52:44.767" v="4121" actId="1035"/>
          <ac:graphicFrameMkLst>
            <pc:docMk/>
            <pc:sldMk cId="3607033780" sldId="332"/>
            <ac:graphicFrameMk id="25" creationId="{C1F991C3-B91F-B3BF-EBE8-AE37CE6F1F11}"/>
          </ac:graphicFrameMkLst>
        </pc:graphicFrameChg>
      </pc:sldChg>
      <pc:sldChg chg="addSp delSp modSp mod">
        <pc:chgData name="Lorrayne Pereira Santos" userId="39f1a3ceaa71878b" providerId="LiveId" clId="{E67680BE-1614-444C-B7E9-D3CAD84164EF}" dt="2023-10-18T18:31:49.230" v="4658" actId="1036"/>
        <pc:sldMkLst>
          <pc:docMk/>
          <pc:sldMk cId="483850448" sldId="333"/>
        </pc:sldMkLst>
        <pc:spChg chg="mod ord">
          <ac:chgData name="Lorrayne Pereira Santos" userId="39f1a3ceaa71878b" providerId="LiveId" clId="{E67680BE-1614-444C-B7E9-D3CAD84164EF}" dt="2023-10-18T17:48:26.009" v="4056" actId="1036"/>
          <ac:spMkLst>
            <pc:docMk/>
            <pc:sldMk cId="483850448" sldId="333"/>
            <ac:spMk id="3" creationId="{BE1AA015-A884-4637-0D26-E5B20F06B589}"/>
          </ac:spMkLst>
        </pc:spChg>
        <pc:spChg chg="add del">
          <ac:chgData name="Lorrayne Pereira Santos" userId="39f1a3ceaa71878b" providerId="LiveId" clId="{E67680BE-1614-444C-B7E9-D3CAD84164EF}" dt="2023-10-18T17:23:22.133" v="3282" actId="478"/>
          <ac:spMkLst>
            <pc:docMk/>
            <pc:sldMk cId="483850448" sldId="333"/>
            <ac:spMk id="5" creationId="{AD2F2D77-B7D6-0688-C6D3-E0A24B8FB0CE}"/>
          </ac:spMkLst>
        </pc:spChg>
        <pc:spChg chg="del mod">
          <ac:chgData name="Lorrayne Pereira Santos" userId="39f1a3ceaa71878b" providerId="LiveId" clId="{E67680BE-1614-444C-B7E9-D3CAD84164EF}" dt="2023-10-18T17:41:46.376" v="3806" actId="478"/>
          <ac:spMkLst>
            <pc:docMk/>
            <pc:sldMk cId="483850448" sldId="333"/>
            <ac:spMk id="7" creationId="{81FE849B-8D14-FE6D-479C-1C2B0AD79A4D}"/>
          </ac:spMkLst>
        </pc:spChg>
        <pc:spChg chg="del mod">
          <ac:chgData name="Lorrayne Pereira Santos" userId="39f1a3ceaa71878b" providerId="LiveId" clId="{E67680BE-1614-444C-B7E9-D3CAD84164EF}" dt="2023-10-18T17:29:06.030" v="3443" actId="478"/>
          <ac:spMkLst>
            <pc:docMk/>
            <pc:sldMk cId="483850448" sldId="333"/>
            <ac:spMk id="12" creationId="{571C1DE0-E5E5-D271-3A73-6841713DADB9}"/>
          </ac:spMkLst>
        </pc:spChg>
        <pc:spChg chg="mod">
          <ac:chgData name="Lorrayne Pereira Santos" userId="39f1a3ceaa71878b" providerId="LiveId" clId="{E67680BE-1614-444C-B7E9-D3CAD84164EF}" dt="2023-10-18T17:48:17.944" v="4046" actId="1036"/>
          <ac:spMkLst>
            <pc:docMk/>
            <pc:sldMk cId="483850448" sldId="333"/>
            <ac:spMk id="14" creationId="{FE1B2C7D-20A3-9CC0-FF4E-BF799E959FD6}"/>
          </ac:spMkLst>
        </pc:spChg>
        <pc:spChg chg="del mod">
          <ac:chgData name="Lorrayne Pereira Santos" userId="39f1a3ceaa71878b" providerId="LiveId" clId="{E67680BE-1614-444C-B7E9-D3CAD84164EF}" dt="2023-10-18T17:29:06.975" v="3444" actId="478"/>
          <ac:spMkLst>
            <pc:docMk/>
            <pc:sldMk cId="483850448" sldId="333"/>
            <ac:spMk id="16" creationId="{DE92B71A-CFF5-67E8-0935-81C2F207194B}"/>
          </ac:spMkLst>
        </pc:spChg>
        <pc:spChg chg="del mod">
          <ac:chgData name="Lorrayne Pereira Santos" userId="39f1a3ceaa71878b" providerId="LiveId" clId="{E67680BE-1614-444C-B7E9-D3CAD84164EF}" dt="2023-10-18T17:45:48.703" v="4000" actId="478"/>
          <ac:spMkLst>
            <pc:docMk/>
            <pc:sldMk cId="483850448" sldId="333"/>
            <ac:spMk id="18" creationId="{FD36D502-680B-B9F8-C3FD-04E6D84D37B5}"/>
          </ac:spMkLst>
        </pc:spChg>
        <pc:spChg chg="del mod">
          <ac:chgData name="Lorrayne Pereira Santos" userId="39f1a3ceaa71878b" providerId="LiveId" clId="{E67680BE-1614-444C-B7E9-D3CAD84164EF}" dt="2023-10-18T17:24:11.859" v="3326" actId="478"/>
          <ac:spMkLst>
            <pc:docMk/>
            <pc:sldMk cId="483850448" sldId="333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7:24:13.463" v="3328" actId="478"/>
          <ac:spMkLst>
            <pc:docMk/>
            <pc:sldMk cId="483850448" sldId="333"/>
            <ac:spMk id="23" creationId="{EBDAA657-15D4-7C9A-730C-E300B9F47DC0}"/>
          </ac:spMkLst>
        </pc:spChg>
        <pc:spChg chg="mod">
          <ac:chgData name="Lorrayne Pereira Santos" userId="39f1a3ceaa71878b" providerId="LiveId" clId="{E67680BE-1614-444C-B7E9-D3CAD84164EF}" dt="2023-10-18T17:48:42.758" v="4072" actId="1035"/>
          <ac:spMkLst>
            <pc:docMk/>
            <pc:sldMk cId="483850448" sldId="333"/>
            <ac:spMk id="24" creationId="{A4291BF3-A3F9-1BD7-AAAA-6FDF11C89726}"/>
          </ac:spMkLst>
        </pc:spChg>
        <pc:spChg chg="del mod">
          <ac:chgData name="Lorrayne Pereira Santos" userId="39f1a3ceaa71878b" providerId="LiveId" clId="{E67680BE-1614-444C-B7E9-D3CAD84164EF}" dt="2023-10-18T17:41:46.989" v="3807" actId="478"/>
          <ac:spMkLst>
            <pc:docMk/>
            <pc:sldMk cId="483850448" sldId="333"/>
            <ac:spMk id="27" creationId="{77517626-E814-E16A-D97F-14D9D8F07A7D}"/>
          </ac:spMkLst>
        </pc:spChg>
        <pc:spChg chg="del mod">
          <ac:chgData name="Lorrayne Pereira Santos" userId="39f1a3ceaa71878b" providerId="LiveId" clId="{E67680BE-1614-444C-B7E9-D3CAD84164EF}" dt="2023-10-18T17:29:05.001" v="3442" actId="478"/>
          <ac:spMkLst>
            <pc:docMk/>
            <pc:sldMk cId="483850448" sldId="333"/>
            <ac:spMk id="28" creationId="{08FFDD50-1D35-63D0-FA89-3909BD348D96}"/>
          </ac:spMkLst>
        </pc:spChg>
        <pc:spChg chg="mod">
          <ac:chgData name="Lorrayne Pereira Santos" userId="39f1a3ceaa71878b" providerId="LiveId" clId="{E67680BE-1614-444C-B7E9-D3CAD84164EF}" dt="2023-10-18T18:09:31.730" v="4372" actId="207"/>
          <ac:spMkLst>
            <pc:docMk/>
            <pc:sldMk cId="483850448" sldId="333"/>
            <ac:spMk id="29" creationId="{EF6FCAA9-3A12-9B5E-1F3E-C6F21B66C121}"/>
          </ac:spMkLst>
        </pc:spChg>
        <pc:spChg chg="mod">
          <ac:chgData name="Lorrayne Pereira Santos" userId="39f1a3ceaa71878b" providerId="LiveId" clId="{E67680BE-1614-444C-B7E9-D3CAD84164EF}" dt="2023-10-18T17:48:42.758" v="4072" actId="1035"/>
          <ac:spMkLst>
            <pc:docMk/>
            <pc:sldMk cId="483850448" sldId="333"/>
            <ac:spMk id="30" creationId="{03776AFE-5B7D-72A3-3747-1C6B1E4E3D0E}"/>
          </ac:spMkLst>
        </pc:spChg>
        <pc:spChg chg="del">
          <ac:chgData name="Lorrayne Pereira Santos" userId="39f1a3ceaa71878b" providerId="LiveId" clId="{E67680BE-1614-444C-B7E9-D3CAD84164EF}" dt="2023-10-18T17:41:47.749" v="3808" actId="478"/>
          <ac:spMkLst>
            <pc:docMk/>
            <pc:sldMk cId="483850448" sldId="333"/>
            <ac:spMk id="31" creationId="{30251A2D-0850-A0E9-0F4C-6CA8C9903B67}"/>
          </ac:spMkLst>
        </pc:spChg>
        <pc:spChg chg="mod">
          <ac:chgData name="Lorrayne Pereira Santos" userId="39f1a3ceaa71878b" providerId="LiveId" clId="{E67680BE-1614-444C-B7E9-D3CAD84164EF}" dt="2023-10-18T17:49:13.939" v="4097" actId="1035"/>
          <ac:spMkLst>
            <pc:docMk/>
            <pc:sldMk cId="483850448" sldId="333"/>
            <ac:spMk id="34" creationId="{01C1DB75-FC7D-F847-82C8-BFD84C297A3D}"/>
          </ac:spMkLst>
        </pc:spChg>
        <pc:spChg chg="del">
          <ac:chgData name="Lorrayne Pereira Santos" userId="39f1a3ceaa71878b" providerId="LiveId" clId="{E67680BE-1614-444C-B7E9-D3CAD84164EF}" dt="2023-10-18T17:41:45.517" v="3805" actId="478"/>
          <ac:spMkLst>
            <pc:docMk/>
            <pc:sldMk cId="483850448" sldId="333"/>
            <ac:spMk id="35" creationId="{990E9148-1349-D496-6D0F-EF4D76E87B32}"/>
          </ac:spMkLst>
        </pc:spChg>
        <pc:spChg chg="del">
          <ac:chgData name="Lorrayne Pereira Santos" userId="39f1a3ceaa71878b" providerId="LiveId" clId="{E67680BE-1614-444C-B7E9-D3CAD84164EF}" dt="2023-10-18T17:38:24.735" v="3703" actId="478"/>
          <ac:spMkLst>
            <pc:docMk/>
            <pc:sldMk cId="483850448" sldId="333"/>
            <ac:spMk id="36" creationId="{532754F4-0CBD-A2DE-D57A-028A54374184}"/>
          </ac:spMkLst>
        </pc:spChg>
        <pc:spChg chg="add del mod">
          <ac:chgData name="Lorrayne Pereira Santos" userId="39f1a3ceaa71878b" providerId="LiveId" clId="{E67680BE-1614-444C-B7E9-D3CAD84164EF}" dt="2023-10-18T17:23:13.582" v="3280"/>
          <ac:spMkLst>
            <pc:docMk/>
            <pc:sldMk cId="483850448" sldId="333"/>
            <ac:spMk id="38" creationId="{DB957432-58EC-EEF7-580F-F11683F888D5}"/>
          </ac:spMkLst>
        </pc:spChg>
        <pc:spChg chg="add mod">
          <ac:chgData name="Lorrayne Pereira Santos" userId="39f1a3ceaa71878b" providerId="LiveId" clId="{E67680BE-1614-444C-B7E9-D3CAD84164EF}" dt="2023-10-18T17:53:57.851" v="4135" actId="14100"/>
          <ac:spMkLst>
            <pc:docMk/>
            <pc:sldMk cId="483850448" sldId="333"/>
            <ac:spMk id="39" creationId="{169D7D64-0D4B-AEEF-9CA6-EFD4919D0DBE}"/>
          </ac:spMkLst>
        </pc:spChg>
        <pc:spChg chg="add mod">
          <ac:chgData name="Lorrayne Pereira Santos" userId="39f1a3ceaa71878b" providerId="LiveId" clId="{E67680BE-1614-444C-B7E9-D3CAD84164EF}" dt="2023-10-18T17:48:26.009" v="4056" actId="1036"/>
          <ac:spMkLst>
            <pc:docMk/>
            <pc:sldMk cId="483850448" sldId="333"/>
            <ac:spMk id="40" creationId="{A8006AE8-511C-762D-F6F5-393436401330}"/>
          </ac:spMkLst>
        </pc:spChg>
        <pc:spChg chg="add del mod">
          <ac:chgData name="Lorrayne Pereira Santos" userId="39f1a3ceaa71878b" providerId="LiveId" clId="{E67680BE-1614-444C-B7E9-D3CAD84164EF}" dt="2023-10-18T17:24:47.606" v="3333" actId="478"/>
          <ac:spMkLst>
            <pc:docMk/>
            <pc:sldMk cId="483850448" sldId="333"/>
            <ac:spMk id="41" creationId="{E5CE8894-0B2C-60A4-20BE-7D003118A1F6}"/>
          </ac:spMkLst>
        </pc:spChg>
        <pc:spChg chg="add mod">
          <ac:chgData name="Lorrayne Pereira Santos" userId="39f1a3ceaa71878b" providerId="LiveId" clId="{E67680BE-1614-444C-B7E9-D3CAD84164EF}" dt="2023-10-18T17:48:26.009" v="4056" actId="1036"/>
          <ac:spMkLst>
            <pc:docMk/>
            <pc:sldMk cId="483850448" sldId="333"/>
            <ac:spMk id="42" creationId="{2721E7C2-3D8E-1E63-FBEB-AF096735257B}"/>
          </ac:spMkLst>
        </pc:spChg>
        <pc:spChg chg="add mod">
          <ac:chgData name="Lorrayne Pereira Santos" userId="39f1a3ceaa71878b" providerId="LiveId" clId="{E67680BE-1614-444C-B7E9-D3CAD84164EF}" dt="2023-10-18T18:31:02.875" v="4628" actId="1076"/>
          <ac:spMkLst>
            <pc:docMk/>
            <pc:sldMk cId="483850448" sldId="333"/>
            <ac:spMk id="43" creationId="{4D7ADB4D-106F-B137-783C-D769919B86AE}"/>
          </ac:spMkLst>
        </pc:spChg>
        <pc:spChg chg="add mod">
          <ac:chgData name="Lorrayne Pereira Santos" userId="39f1a3ceaa71878b" providerId="LiveId" clId="{E67680BE-1614-444C-B7E9-D3CAD84164EF}" dt="2023-10-18T17:48:48.537" v="4075" actId="1037"/>
          <ac:spMkLst>
            <pc:docMk/>
            <pc:sldMk cId="483850448" sldId="333"/>
            <ac:spMk id="44" creationId="{44572A3C-A38A-4F33-8835-A6A2C08E5D9C}"/>
          </ac:spMkLst>
        </pc:spChg>
        <pc:spChg chg="add mod">
          <ac:chgData name="Lorrayne Pereira Santos" userId="39f1a3ceaa71878b" providerId="LiveId" clId="{E67680BE-1614-444C-B7E9-D3CAD84164EF}" dt="2023-10-18T17:49:13.939" v="4097" actId="1035"/>
          <ac:spMkLst>
            <pc:docMk/>
            <pc:sldMk cId="483850448" sldId="333"/>
            <ac:spMk id="45" creationId="{201DAA7B-8135-C735-BE50-D84713B5E660}"/>
          </ac:spMkLst>
        </pc:spChg>
        <pc:spChg chg="add mod">
          <ac:chgData name="Lorrayne Pereira Santos" userId="39f1a3ceaa71878b" providerId="LiveId" clId="{E67680BE-1614-444C-B7E9-D3CAD84164EF}" dt="2023-10-18T17:49:20.269" v="4098" actId="14100"/>
          <ac:spMkLst>
            <pc:docMk/>
            <pc:sldMk cId="483850448" sldId="333"/>
            <ac:spMk id="46" creationId="{222220C7-B005-D0D4-A442-CD7FE75C3725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47" creationId="{7A2D85AA-9551-C3BE-060B-073DA8E0130A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48" creationId="{E4F364A8-F682-03B1-D527-F9BF41277917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49" creationId="{262533CE-B26D-42E3-9150-8E2EAEAE0FB5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50" creationId="{18F8D1CA-1FE0-A452-2972-E1EF99A6351A}"/>
          </ac:spMkLst>
        </pc:spChg>
        <pc:spChg chg="add mod">
          <ac:chgData name="Lorrayne Pereira Santos" userId="39f1a3ceaa71878b" providerId="LiveId" clId="{E67680BE-1614-444C-B7E9-D3CAD84164EF}" dt="2023-10-18T18:04:35.227" v="4352" actId="1035"/>
          <ac:spMkLst>
            <pc:docMk/>
            <pc:sldMk cId="483850448" sldId="333"/>
            <ac:spMk id="51" creationId="{DC9B6160-1396-02DD-03F4-D51000C422B4}"/>
          </ac:spMkLst>
        </pc:spChg>
        <pc:spChg chg="add mod">
          <ac:chgData name="Lorrayne Pereira Santos" userId="39f1a3ceaa71878b" providerId="LiveId" clId="{E67680BE-1614-444C-B7E9-D3CAD84164EF}" dt="2023-10-18T18:28:51.812" v="4583" actId="1035"/>
          <ac:spMkLst>
            <pc:docMk/>
            <pc:sldMk cId="483850448" sldId="333"/>
            <ac:spMk id="52" creationId="{258F9453-E89C-325E-CFA0-14A3846AD0A2}"/>
          </ac:spMkLst>
        </pc:spChg>
        <pc:spChg chg="add del mod">
          <ac:chgData name="Lorrayne Pereira Santos" userId="39f1a3ceaa71878b" providerId="LiveId" clId="{E67680BE-1614-444C-B7E9-D3CAD84164EF}" dt="2023-10-18T17:47:14.235" v="4021" actId="478"/>
          <ac:spMkLst>
            <pc:docMk/>
            <pc:sldMk cId="483850448" sldId="333"/>
            <ac:spMk id="53" creationId="{E720E5A7-0768-6996-DBAE-81AA1A356502}"/>
          </ac:spMkLst>
        </pc:spChg>
        <pc:spChg chg="mod">
          <ac:chgData name="Lorrayne Pereira Santos" userId="39f1a3ceaa71878b" providerId="LiveId" clId="{E67680BE-1614-444C-B7E9-D3CAD84164EF}" dt="2023-10-18T17:47:47.012" v="4023"/>
          <ac:spMkLst>
            <pc:docMk/>
            <pc:sldMk cId="483850448" sldId="333"/>
            <ac:spMk id="55" creationId="{465DE5FA-03AE-9A8C-EE95-B4E11D13A972}"/>
          </ac:spMkLst>
        </pc:spChg>
        <pc:spChg chg="add del mod">
          <ac:chgData name="Lorrayne Pereira Santos" userId="39f1a3ceaa71878b" providerId="LiveId" clId="{E67680BE-1614-444C-B7E9-D3CAD84164EF}" dt="2023-10-18T17:47:51.191" v="4024"/>
          <ac:spMkLst>
            <pc:docMk/>
            <pc:sldMk cId="483850448" sldId="333"/>
            <ac:spMk id="56" creationId="{A7A76A41-D5A8-E4AE-1492-50E7CCD88811}"/>
          </ac:spMkLst>
        </pc:spChg>
        <pc:spChg chg="mod">
          <ac:chgData name="Lorrayne Pereira Santos" userId="39f1a3ceaa71878b" providerId="LiveId" clId="{E67680BE-1614-444C-B7E9-D3CAD84164EF}" dt="2023-10-18T17:47:47.012" v="4023"/>
          <ac:spMkLst>
            <pc:docMk/>
            <pc:sldMk cId="483850448" sldId="333"/>
            <ac:spMk id="58" creationId="{CE00CE1C-880F-08B9-527F-BA017B5C836F}"/>
          </ac:spMkLst>
        </pc:spChg>
        <pc:spChg chg="add del mod">
          <ac:chgData name="Lorrayne Pereira Santos" userId="39f1a3ceaa71878b" providerId="LiveId" clId="{E67680BE-1614-444C-B7E9-D3CAD84164EF}" dt="2023-10-18T17:47:51.191" v="4024"/>
          <ac:spMkLst>
            <pc:docMk/>
            <pc:sldMk cId="483850448" sldId="333"/>
            <ac:spMk id="59" creationId="{2920B894-C06E-97F0-8593-AE363210B734}"/>
          </ac:spMkLst>
        </pc:spChg>
        <pc:spChg chg="mod">
          <ac:chgData name="Lorrayne Pereira Santos" userId="39f1a3ceaa71878b" providerId="LiveId" clId="{E67680BE-1614-444C-B7E9-D3CAD84164EF}" dt="2023-10-18T17:49:45.252" v="4099"/>
          <ac:spMkLst>
            <pc:docMk/>
            <pc:sldMk cId="483850448" sldId="333"/>
            <ac:spMk id="61" creationId="{13880E4D-3631-5D94-042E-D02B65CA0113}"/>
          </ac:spMkLst>
        </pc:spChg>
        <pc:spChg chg="mod">
          <ac:chgData name="Lorrayne Pereira Santos" userId="39f1a3ceaa71878b" providerId="LiveId" clId="{E67680BE-1614-444C-B7E9-D3CAD84164EF}" dt="2023-10-18T17:49:45.252" v="4099"/>
          <ac:spMkLst>
            <pc:docMk/>
            <pc:sldMk cId="483850448" sldId="333"/>
            <ac:spMk id="63" creationId="{ED9AFEFC-3F22-742F-E21E-D4B37DE227C8}"/>
          </ac:spMkLst>
        </pc:spChg>
        <pc:spChg chg="add mod">
          <ac:chgData name="Lorrayne Pereira Santos" userId="39f1a3ceaa71878b" providerId="LiveId" clId="{E67680BE-1614-444C-B7E9-D3CAD84164EF}" dt="2023-10-18T17:49:45.252" v="4099"/>
          <ac:spMkLst>
            <pc:docMk/>
            <pc:sldMk cId="483850448" sldId="333"/>
            <ac:spMk id="64" creationId="{5C005A06-E57E-9EA5-57AC-6380904CE757}"/>
          </ac:spMkLst>
        </pc:spChg>
        <pc:spChg chg="add mod">
          <ac:chgData name="Lorrayne Pereira Santos" userId="39f1a3ceaa71878b" providerId="LiveId" clId="{E67680BE-1614-444C-B7E9-D3CAD84164EF}" dt="2023-10-18T17:49:45.252" v="4099"/>
          <ac:spMkLst>
            <pc:docMk/>
            <pc:sldMk cId="483850448" sldId="333"/>
            <ac:spMk id="65" creationId="{38E93CBB-992E-3D8A-324E-DADF5566D141}"/>
          </ac:spMkLst>
        </pc:spChg>
        <pc:spChg chg="add mod">
          <ac:chgData name="Lorrayne Pereira Santos" userId="39f1a3ceaa71878b" providerId="LiveId" clId="{E67680BE-1614-444C-B7E9-D3CAD84164EF}" dt="2023-10-18T18:28:46.383" v="4575" actId="1036"/>
          <ac:spMkLst>
            <pc:docMk/>
            <pc:sldMk cId="483850448" sldId="333"/>
            <ac:spMk id="66" creationId="{1ABAC98D-02A3-90E2-566F-6B096E5C86D6}"/>
          </ac:spMkLst>
        </pc:spChg>
        <pc:spChg chg="add mod">
          <ac:chgData name="Lorrayne Pereira Santos" userId="39f1a3ceaa71878b" providerId="LiveId" clId="{E67680BE-1614-444C-B7E9-D3CAD84164EF}" dt="2023-10-18T18:28:46.383" v="4575" actId="1036"/>
          <ac:spMkLst>
            <pc:docMk/>
            <pc:sldMk cId="483850448" sldId="333"/>
            <ac:spMk id="67" creationId="{3ACDBFAA-2CAE-BD3B-CDDA-1384CD9FDC52}"/>
          </ac:spMkLst>
        </pc:spChg>
        <pc:spChg chg="add mod ord">
          <ac:chgData name="Lorrayne Pereira Santos" userId="39f1a3ceaa71878b" providerId="LiveId" clId="{E67680BE-1614-444C-B7E9-D3CAD84164EF}" dt="2023-10-18T18:28:46.383" v="4575" actId="1036"/>
          <ac:spMkLst>
            <pc:docMk/>
            <pc:sldMk cId="483850448" sldId="333"/>
            <ac:spMk id="68" creationId="{AEBED1A5-5762-D196-E121-C670235CEDDE}"/>
          </ac:spMkLst>
        </pc:spChg>
        <pc:spChg chg="add mod">
          <ac:chgData name="Lorrayne Pereira Santos" userId="39f1a3ceaa71878b" providerId="LiveId" clId="{E67680BE-1614-444C-B7E9-D3CAD84164EF}" dt="2023-10-18T18:28:46.383" v="4575" actId="1036"/>
          <ac:spMkLst>
            <pc:docMk/>
            <pc:sldMk cId="483850448" sldId="333"/>
            <ac:spMk id="69" creationId="{D70DA741-14BF-CA31-C4BF-FCCBD35FA679}"/>
          </ac:spMkLst>
        </pc:spChg>
        <pc:spChg chg="add mod">
          <ac:chgData name="Lorrayne Pereira Santos" userId="39f1a3ceaa71878b" providerId="LiveId" clId="{E67680BE-1614-444C-B7E9-D3CAD84164EF}" dt="2023-10-18T18:29:26.952" v="4592" actId="1035"/>
          <ac:spMkLst>
            <pc:docMk/>
            <pc:sldMk cId="483850448" sldId="333"/>
            <ac:spMk id="70" creationId="{0237D431-9175-0FB6-11F2-45B0D1496B15}"/>
          </ac:spMkLst>
        </pc:spChg>
        <pc:spChg chg="add mod">
          <ac:chgData name="Lorrayne Pereira Santos" userId="39f1a3ceaa71878b" providerId="LiveId" clId="{E67680BE-1614-444C-B7E9-D3CAD84164EF}" dt="2023-10-18T18:31:30.555" v="4648" actId="1076"/>
          <ac:spMkLst>
            <pc:docMk/>
            <pc:sldMk cId="483850448" sldId="333"/>
            <ac:spMk id="71" creationId="{E294DA59-F04F-5E0F-B6CF-D7C6E1A8084A}"/>
          </ac:spMkLst>
        </pc:spChg>
        <pc:spChg chg="add mod">
          <ac:chgData name="Lorrayne Pereira Santos" userId="39f1a3ceaa71878b" providerId="LiveId" clId="{E67680BE-1614-444C-B7E9-D3CAD84164EF}" dt="2023-10-18T18:31:49.230" v="4658" actId="1036"/>
          <ac:spMkLst>
            <pc:docMk/>
            <pc:sldMk cId="483850448" sldId="333"/>
            <ac:spMk id="72" creationId="{87C477C6-947D-751B-4BCF-BC9D98696F09}"/>
          </ac:spMkLst>
        </pc:spChg>
        <pc:grpChg chg="del">
          <ac:chgData name="Lorrayne Pereira Santos" userId="39f1a3ceaa71878b" providerId="LiveId" clId="{E67680BE-1614-444C-B7E9-D3CAD84164EF}" dt="2023-10-18T17:24:09.420" v="3324" actId="478"/>
          <ac:grpSpMkLst>
            <pc:docMk/>
            <pc:sldMk cId="483850448" sldId="333"/>
            <ac:grpSpMk id="2" creationId="{B3164297-BA1E-FAEA-4A5B-BF0D5A4B8AC9}"/>
          </ac:grpSpMkLst>
        </pc:grpChg>
        <pc:grpChg chg="del">
          <ac:chgData name="Lorrayne Pereira Santos" userId="39f1a3ceaa71878b" providerId="LiveId" clId="{E67680BE-1614-444C-B7E9-D3CAD84164EF}" dt="2023-10-18T17:24:12.490" v="3327" actId="478"/>
          <ac:grpSpMkLst>
            <pc:docMk/>
            <pc:sldMk cId="483850448" sldId="333"/>
            <ac:grpSpMk id="15" creationId="{51EF10CA-0932-04C5-418C-598813947C7A}"/>
          </ac:grpSpMkLst>
        </pc:grpChg>
        <pc:grpChg chg="add del mod">
          <ac:chgData name="Lorrayne Pereira Santos" userId="39f1a3ceaa71878b" providerId="LiveId" clId="{E67680BE-1614-444C-B7E9-D3CAD84164EF}" dt="2023-10-18T17:47:51.191" v="4024"/>
          <ac:grpSpMkLst>
            <pc:docMk/>
            <pc:sldMk cId="483850448" sldId="333"/>
            <ac:grpSpMk id="54" creationId="{AFB79EE0-5CF0-32E7-57A1-0CE0756127AB}"/>
          </ac:grpSpMkLst>
        </pc:grpChg>
        <pc:grpChg chg="add del mod">
          <ac:chgData name="Lorrayne Pereira Santos" userId="39f1a3ceaa71878b" providerId="LiveId" clId="{E67680BE-1614-444C-B7E9-D3CAD84164EF}" dt="2023-10-18T17:47:51.191" v="4024"/>
          <ac:grpSpMkLst>
            <pc:docMk/>
            <pc:sldMk cId="483850448" sldId="333"/>
            <ac:grpSpMk id="57" creationId="{BB3FDEBF-363C-B931-73A2-6B376008EB66}"/>
          </ac:grpSpMkLst>
        </pc:grpChg>
        <pc:grpChg chg="add mod">
          <ac:chgData name="Lorrayne Pereira Santos" userId="39f1a3ceaa71878b" providerId="LiveId" clId="{E67680BE-1614-444C-B7E9-D3CAD84164EF}" dt="2023-10-18T17:49:45.252" v="4099"/>
          <ac:grpSpMkLst>
            <pc:docMk/>
            <pc:sldMk cId="483850448" sldId="333"/>
            <ac:grpSpMk id="60" creationId="{B12DAEF8-9016-F5A2-22B4-AEFF43ABDA2E}"/>
          </ac:grpSpMkLst>
        </pc:grpChg>
        <pc:grpChg chg="add mod">
          <ac:chgData name="Lorrayne Pereira Santos" userId="39f1a3ceaa71878b" providerId="LiveId" clId="{E67680BE-1614-444C-B7E9-D3CAD84164EF}" dt="2023-10-18T17:49:45.252" v="4099"/>
          <ac:grpSpMkLst>
            <pc:docMk/>
            <pc:sldMk cId="483850448" sldId="333"/>
            <ac:grpSpMk id="62" creationId="{08F9EF58-D4FE-ADD2-CD65-C0177B251CD5}"/>
          </ac:grpSpMkLst>
        </pc:grpChg>
        <pc:picChg chg="mod">
          <ac:chgData name="Lorrayne Pereira Santos" userId="39f1a3ceaa71878b" providerId="LiveId" clId="{E67680BE-1614-444C-B7E9-D3CAD84164EF}" dt="2023-10-18T17:48:17.944" v="4046" actId="1036"/>
          <ac:picMkLst>
            <pc:docMk/>
            <pc:sldMk cId="483850448" sldId="333"/>
            <ac:picMk id="10" creationId="{95DD9685-17E1-E140-95A0-CA7875ED3109}"/>
          </ac:picMkLst>
        </pc:picChg>
        <pc:picChg chg="mod ord">
          <ac:chgData name="Lorrayne Pereira Santos" userId="39f1a3ceaa71878b" providerId="LiveId" clId="{E67680BE-1614-444C-B7E9-D3CAD84164EF}" dt="2023-10-18T17:49:13.939" v="4097" actId="1035"/>
          <ac:picMkLst>
            <pc:docMk/>
            <pc:sldMk cId="483850448" sldId="333"/>
            <ac:picMk id="32" creationId="{09063D88-53D2-EF8E-7D96-1ABF82512935}"/>
          </ac:picMkLst>
        </pc:picChg>
        <pc:picChg chg="mod">
          <ac:chgData name="Lorrayne Pereira Santos" userId="39f1a3ceaa71878b" providerId="LiveId" clId="{E67680BE-1614-444C-B7E9-D3CAD84164EF}" dt="2023-10-18T17:49:13.939" v="4097" actId="1035"/>
          <ac:picMkLst>
            <pc:docMk/>
            <pc:sldMk cId="483850448" sldId="333"/>
            <ac:picMk id="33" creationId="{BF80265E-ABBA-6C5C-B92E-4C3B2BCE24CE}"/>
          </ac:picMkLst>
        </pc:picChg>
        <pc:picChg chg="mod">
          <ac:chgData name="Lorrayne Pereira Santos" userId="39f1a3ceaa71878b" providerId="LiveId" clId="{E67680BE-1614-444C-B7E9-D3CAD84164EF}" dt="2023-10-18T18:04:40.429" v="4353" actId="1076"/>
          <ac:picMkLst>
            <pc:docMk/>
            <pc:sldMk cId="483850448" sldId="333"/>
            <ac:picMk id="37" creationId="{1F8E9985-CBDB-A991-6CEA-FC4474067F8C}"/>
          </ac:picMkLst>
        </pc:picChg>
      </pc:sldChg>
      <pc:sldChg chg="addSp delSp modSp del mod">
        <pc:chgData name="Lorrayne Pereira Santos" userId="39f1a3ceaa71878b" providerId="LiveId" clId="{E67680BE-1614-444C-B7E9-D3CAD84164EF}" dt="2023-10-18T18:16:15.981" v="4487" actId="2696"/>
        <pc:sldMkLst>
          <pc:docMk/>
          <pc:sldMk cId="1184173531" sldId="334"/>
        </pc:sldMkLst>
        <pc:spChg chg="add mod">
          <ac:chgData name="Lorrayne Pereira Santos" userId="39f1a3ceaa71878b" providerId="LiveId" clId="{E67680BE-1614-444C-B7E9-D3CAD84164EF}" dt="2023-10-18T17:54:05.117" v="4136"/>
          <ac:spMkLst>
            <pc:docMk/>
            <pc:sldMk cId="1184173531" sldId="334"/>
            <ac:spMk id="3" creationId="{10380457-2EC8-110C-FB28-2CDCD7B1AD05}"/>
          </ac:spMkLst>
        </pc:spChg>
        <pc:spChg chg="del">
          <ac:chgData name="Lorrayne Pereira Santos" userId="39f1a3ceaa71878b" providerId="LiveId" clId="{E67680BE-1614-444C-B7E9-D3CAD84164EF}" dt="2023-10-18T17:54:19.408" v="4138" actId="478"/>
          <ac:spMkLst>
            <pc:docMk/>
            <pc:sldMk cId="1184173531" sldId="334"/>
            <ac:spMk id="5" creationId="{21DC342A-16F8-B678-1FD4-FA7F3086B7E3}"/>
          </ac:spMkLst>
        </pc:spChg>
        <pc:spChg chg="del">
          <ac:chgData name="Lorrayne Pereira Santos" userId="39f1a3ceaa71878b" providerId="LiveId" clId="{E67680BE-1614-444C-B7E9-D3CAD84164EF}" dt="2023-10-18T17:54:23.611" v="4142" actId="478"/>
          <ac:spMkLst>
            <pc:docMk/>
            <pc:sldMk cId="1184173531" sldId="334"/>
            <ac:spMk id="7" creationId="{F7734040-D0E3-8795-9519-3ED8EF7FAEE6}"/>
          </ac:spMkLst>
        </pc:spChg>
        <pc:spChg chg="del">
          <ac:chgData name="Lorrayne Pereira Santos" userId="39f1a3ceaa71878b" providerId="LiveId" clId="{E67680BE-1614-444C-B7E9-D3CAD84164EF}" dt="2023-10-18T17:54:25.441" v="4144" actId="478"/>
          <ac:spMkLst>
            <pc:docMk/>
            <pc:sldMk cId="1184173531" sldId="334"/>
            <ac:spMk id="10" creationId="{E1FF4D87-3924-8E7D-8A6E-1DF1FB11682E}"/>
          </ac:spMkLst>
        </pc:spChg>
        <pc:spChg chg="del">
          <ac:chgData name="Lorrayne Pereira Santos" userId="39f1a3ceaa71878b" providerId="LiveId" clId="{E67680BE-1614-444C-B7E9-D3CAD84164EF}" dt="2023-10-18T17:54:33.342" v="4148" actId="478"/>
          <ac:spMkLst>
            <pc:docMk/>
            <pc:sldMk cId="1184173531" sldId="334"/>
            <ac:spMk id="14" creationId="{88E4F575-F4F7-EEB7-7D17-8EED7B0CB5C6}"/>
          </ac:spMkLst>
        </pc:spChg>
        <pc:spChg chg="mod">
          <ac:chgData name="Lorrayne Pereira Santos" userId="39f1a3ceaa71878b" providerId="LiveId" clId="{E67680BE-1614-444C-B7E9-D3CAD84164EF}" dt="2023-10-18T17:55:33.523" v="4159"/>
          <ac:spMkLst>
            <pc:docMk/>
            <pc:sldMk cId="1184173531" sldId="334"/>
            <ac:spMk id="16" creationId="{4E5A562B-0C0B-6985-287D-5903E506E1A2}"/>
          </ac:spMkLst>
        </pc:spChg>
        <pc:spChg chg="del">
          <ac:chgData name="Lorrayne Pereira Santos" userId="39f1a3ceaa71878b" providerId="LiveId" clId="{E67680BE-1614-444C-B7E9-D3CAD84164EF}" dt="2023-10-18T17:54:31.122" v="4147" actId="478"/>
          <ac:spMkLst>
            <pc:docMk/>
            <pc:sldMk cId="1184173531" sldId="334"/>
            <ac:spMk id="18" creationId="{EFFBC547-4086-C126-EA4E-53210ED5D780}"/>
          </ac:spMkLst>
        </pc:spChg>
        <pc:spChg chg="del">
          <ac:chgData name="Lorrayne Pereira Santos" userId="39f1a3ceaa71878b" providerId="LiveId" clId="{E67680BE-1614-444C-B7E9-D3CAD84164EF}" dt="2023-10-18T17:54:08.163" v="4137" actId="478"/>
          <ac:spMkLst>
            <pc:docMk/>
            <pc:sldMk cId="1184173531" sldId="334"/>
            <ac:spMk id="20" creationId="{401B8668-1EB1-68A3-EA4E-929ADECC8C35}"/>
          </ac:spMkLst>
        </pc:spChg>
        <pc:spChg chg="del">
          <ac:chgData name="Lorrayne Pereira Santos" userId="39f1a3ceaa71878b" providerId="LiveId" clId="{E67680BE-1614-444C-B7E9-D3CAD84164EF}" dt="2023-10-18T17:55:09.382" v="4156" actId="478"/>
          <ac:spMkLst>
            <pc:docMk/>
            <pc:sldMk cId="1184173531" sldId="334"/>
            <ac:spMk id="22" creationId="{A433CB8B-A9C8-B226-9219-E84FC19BFA42}"/>
          </ac:spMkLst>
        </pc:spChg>
        <pc:spChg chg="del">
          <ac:chgData name="Lorrayne Pereira Santos" userId="39f1a3ceaa71878b" providerId="LiveId" clId="{E67680BE-1614-444C-B7E9-D3CAD84164EF}" dt="2023-10-18T17:55:10.948" v="4158" actId="478"/>
          <ac:spMkLst>
            <pc:docMk/>
            <pc:sldMk cId="1184173531" sldId="334"/>
            <ac:spMk id="23" creationId="{EBDAA657-15D4-7C9A-730C-E300B9F47DC0}"/>
          </ac:spMkLst>
        </pc:spChg>
        <pc:spChg chg="del">
          <ac:chgData name="Lorrayne Pereira Santos" userId="39f1a3ceaa71878b" providerId="LiveId" clId="{E67680BE-1614-444C-B7E9-D3CAD84164EF}" dt="2023-10-18T17:54:21.148" v="4140" actId="478"/>
          <ac:spMkLst>
            <pc:docMk/>
            <pc:sldMk cId="1184173531" sldId="334"/>
            <ac:spMk id="27" creationId="{904A0638-D108-F886-8562-22F2BB99B6E2}"/>
          </ac:spMkLst>
        </pc:spChg>
        <pc:spChg chg="mod">
          <ac:chgData name="Lorrayne Pereira Santos" userId="39f1a3ceaa71878b" providerId="LiveId" clId="{E67680BE-1614-444C-B7E9-D3CAD84164EF}" dt="2023-10-18T17:55:33.523" v="4159"/>
          <ac:spMkLst>
            <pc:docMk/>
            <pc:sldMk cId="1184173531" sldId="334"/>
            <ac:spMk id="28" creationId="{C6E0AC3D-2883-E906-BD1C-5A6C7E6AD7CE}"/>
          </ac:spMkLst>
        </pc:spChg>
        <pc:spChg chg="del">
          <ac:chgData name="Lorrayne Pereira Santos" userId="39f1a3ceaa71878b" providerId="LiveId" clId="{E67680BE-1614-444C-B7E9-D3CAD84164EF}" dt="2023-10-18T17:54:20.465" v="4139" actId="478"/>
          <ac:spMkLst>
            <pc:docMk/>
            <pc:sldMk cId="1184173531" sldId="334"/>
            <ac:spMk id="29" creationId="{B5621047-84A4-7C83-5184-BB5675402396}"/>
          </ac:spMkLst>
        </pc:spChg>
        <pc:spChg chg="add mod">
          <ac:chgData name="Lorrayne Pereira Santos" userId="39f1a3ceaa71878b" providerId="LiveId" clId="{E67680BE-1614-444C-B7E9-D3CAD84164EF}" dt="2023-10-18T17:55:33.523" v="4159"/>
          <ac:spMkLst>
            <pc:docMk/>
            <pc:sldMk cId="1184173531" sldId="334"/>
            <ac:spMk id="30" creationId="{1D2C244C-25F0-C139-8978-716DED702F5E}"/>
          </ac:spMkLst>
        </pc:spChg>
        <pc:spChg chg="del">
          <ac:chgData name="Lorrayne Pereira Santos" userId="39f1a3ceaa71878b" providerId="LiveId" clId="{E67680BE-1614-444C-B7E9-D3CAD84164EF}" dt="2023-10-18T17:54:22.111" v="4141" actId="478"/>
          <ac:spMkLst>
            <pc:docMk/>
            <pc:sldMk cId="1184173531" sldId="334"/>
            <ac:spMk id="31" creationId="{CDFA32E2-AEAE-7C49-3046-E1BB3C0FB4D7}"/>
          </ac:spMkLst>
        </pc:spChg>
        <pc:spChg chg="del">
          <ac:chgData name="Lorrayne Pereira Santos" userId="39f1a3ceaa71878b" providerId="LiveId" clId="{E67680BE-1614-444C-B7E9-D3CAD84164EF}" dt="2023-10-18T17:54:24.218" v="4143" actId="478"/>
          <ac:spMkLst>
            <pc:docMk/>
            <pc:sldMk cId="1184173531" sldId="334"/>
            <ac:spMk id="32" creationId="{E183A68D-1974-84FD-263D-07F59C551B2D}"/>
          </ac:spMkLst>
        </pc:spChg>
        <pc:spChg chg="add mod">
          <ac:chgData name="Lorrayne Pereira Santos" userId="39f1a3ceaa71878b" providerId="LiveId" clId="{E67680BE-1614-444C-B7E9-D3CAD84164EF}" dt="2023-10-18T17:55:33.523" v="4159"/>
          <ac:spMkLst>
            <pc:docMk/>
            <pc:sldMk cId="1184173531" sldId="334"/>
            <ac:spMk id="33" creationId="{8A01D470-712A-2670-E370-E695EFB9B882}"/>
          </ac:spMkLst>
        </pc:spChg>
        <pc:spChg chg="del">
          <ac:chgData name="Lorrayne Pereira Santos" userId="39f1a3ceaa71878b" providerId="LiveId" clId="{E67680BE-1614-444C-B7E9-D3CAD84164EF}" dt="2023-10-18T17:54:27.848" v="4145" actId="478"/>
          <ac:spMkLst>
            <pc:docMk/>
            <pc:sldMk cId="1184173531" sldId="334"/>
            <ac:spMk id="34" creationId="{57073DB0-07E5-FE5A-9D4F-5438BDD7892B}"/>
          </ac:spMkLst>
        </pc:spChg>
        <pc:spChg chg="del">
          <ac:chgData name="Lorrayne Pereira Santos" userId="39f1a3ceaa71878b" providerId="LiveId" clId="{E67680BE-1614-444C-B7E9-D3CAD84164EF}" dt="2023-10-18T17:54:29.297" v="4146" actId="478"/>
          <ac:spMkLst>
            <pc:docMk/>
            <pc:sldMk cId="1184173531" sldId="334"/>
            <ac:spMk id="36" creationId="{FA8E1984-9167-5C3C-BE82-98CE39463CC2}"/>
          </ac:spMkLst>
        </pc:spChg>
        <pc:spChg chg="add del mod">
          <ac:chgData name="Lorrayne Pereira Santos" userId="39f1a3ceaa71878b" providerId="LiveId" clId="{E67680BE-1614-444C-B7E9-D3CAD84164EF}" dt="2023-10-18T17:55:40.835" v="4161" actId="207"/>
          <ac:spMkLst>
            <pc:docMk/>
            <pc:sldMk cId="1184173531" sldId="334"/>
            <ac:spMk id="37" creationId="{03673FE4-CE14-5493-AFD1-B8D27603FDAA}"/>
          </ac:spMkLst>
        </pc:spChg>
        <pc:spChg chg="mod">
          <ac:chgData name="Lorrayne Pereira Santos" userId="39f1a3ceaa71878b" providerId="LiveId" clId="{E67680BE-1614-444C-B7E9-D3CAD84164EF}" dt="2023-10-18T17:54:39.981" v="4150" actId="1076"/>
          <ac:spMkLst>
            <pc:docMk/>
            <pc:sldMk cId="1184173531" sldId="334"/>
            <ac:spMk id="38" creationId="{04AFD565-A30F-3657-3196-3E18ACEBFDDE}"/>
          </ac:spMkLst>
        </pc:spChg>
        <pc:spChg chg="mod">
          <ac:chgData name="Lorrayne Pereira Santos" userId="39f1a3ceaa71878b" providerId="LiveId" clId="{E67680BE-1614-444C-B7E9-D3CAD84164EF}" dt="2023-10-18T17:55:38.704" v="4160" actId="207"/>
          <ac:spMkLst>
            <pc:docMk/>
            <pc:sldMk cId="1184173531" sldId="334"/>
            <ac:spMk id="39" creationId="{BBB6F09C-087F-EFFA-EF01-C24AD6E1752F}"/>
          </ac:spMkLst>
        </pc:spChg>
        <pc:spChg chg="del">
          <ac:chgData name="Lorrayne Pereira Santos" userId="39f1a3ceaa71878b" providerId="LiveId" clId="{E67680BE-1614-444C-B7E9-D3CAD84164EF}" dt="2023-10-18T17:54:52.656" v="4154" actId="478"/>
          <ac:spMkLst>
            <pc:docMk/>
            <pc:sldMk cId="1184173531" sldId="334"/>
            <ac:spMk id="40" creationId="{E5EA159B-A56F-AE21-58DC-EF04CBBAB7EE}"/>
          </ac:spMkLst>
        </pc:spChg>
        <pc:grpChg chg="del">
          <ac:chgData name="Lorrayne Pereira Santos" userId="39f1a3ceaa71878b" providerId="LiveId" clId="{E67680BE-1614-444C-B7E9-D3CAD84164EF}" dt="2023-10-18T17:55:10.026" v="4157" actId="478"/>
          <ac:grpSpMkLst>
            <pc:docMk/>
            <pc:sldMk cId="1184173531" sldId="334"/>
            <ac:grpSpMk id="2" creationId="{B3164297-BA1E-FAEA-4A5B-BF0D5A4B8AC9}"/>
          </ac:grpSpMkLst>
        </pc:grpChg>
        <pc:grpChg chg="add mod">
          <ac:chgData name="Lorrayne Pereira Santos" userId="39f1a3ceaa71878b" providerId="LiveId" clId="{E67680BE-1614-444C-B7E9-D3CAD84164EF}" dt="2023-10-18T17:55:33.523" v="4159"/>
          <ac:grpSpMkLst>
            <pc:docMk/>
            <pc:sldMk cId="1184173531" sldId="334"/>
            <ac:grpSpMk id="12" creationId="{54C3E39C-E575-C92F-2F1F-2DA5647A0A3F}"/>
          </ac:grpSpMkLst>
        </pc:grpChg>
        <pc:grpChg chg="del">
          <ac:chgData name="Lorrayne Pereira Santos" userId="39f1a3ceaa71878b" providerId="LiveId" clId="{E67680BE-1614-444C-B7E9-D3CAD84164EF}" dt="2023-10-18T17:55:08.514" v="4155" actId="478"/>
          <ac:grpSpMkLst>
            <pc:docMk/>
            <pc:sldMk cId="1184173531" sldId="334"/>
            <ac:grpSpMk id="15" creationId="{51EF10CA-0932-04C5-418C-598813947C7A}"/>
          </ac:grpSpMkLst>
        </pc:grpChg>
        <pc:grpChg chg="add mod">
          <ac:chgData name="Lorrayne Pereira Santos" userId="39f1a3ceaa71878b" providerId="LiveId" clId="{E67680BE-1614-444C-B7E9-D3CAD84164EF}" dt="2023-10-18T17:55:33.523" v="4159"/>
          <ac:grpSpMkLst>
            <pc:docMk/>
            <pc:sldMk cId="1184173531" sldId="334"/>
            <ac:grpSpMk id="24" creationId="{6AF9284F-68AA-B907-82D0-0CBDE7D6A395}"/>
          </ac:grpSpMkLst>
        </pc:grpChg>
      </pc:sldChg>
    </pc:docChg>
  </pc:docChgLst>
  <pc:docChgLst>
    <pc:chgData name="marcos vicente soares pifano" userId="3fe7db2fb5111526" providerId="LiveId" clId="{34F491BF-DDD2-4550-9456-6D80F2B750FD}"/>
    <pc:docChg chg="modSld sldOrd">
      <pc:chgData name="marcos vicente soares pifano" userId="3fe7db2fb5111526" providerId="LiveId" clId="{34F491BF-DDD2-4550-9456-6D80F2B750FD}" dt="2023-12-07T20:25:58.059" v="1"/>
      <pc:docMkLst>
        <pc:docMk/>
      </pc:docMkLst>
      <pc:sldChg chg="ord">
        <pc:chgData name="marcos vicente soares pifano" userId="3fe7db2fb5111526" providerId="LiveId" clId="{34F491BF-DDD2-4550-9456-6D80F2B750FD}" dt="2023-12-07T20:25:58.059" v="1"/>
        <pc:sldMkLst>
          <pc:docMk/>
          <pc:sldMk cId="0" sldId="257"/>
        </pc:sldMkLst>
      </pc:sldChg>
    </pc:docChg>
  </pc:docChgLst>
  <pc:docChgLst>
    <pc:chgData name="Usuário Convidado" providerId="Windows Live" clId="Web-{40DD5C94-AEC3-49EB-B363-87BBAA4141EC}"/>
    <pc:docChg chg="modSld">
      <pc:chgData name="Usuário Convidado" userId="" providerId="Windows Live" clId="Web-{40DD5C94-AEC3-49EB-B363-87BBAA4141EC}" dt="2023-10-18T03:49:57.854" v="20" actId="1076"/>
      <pc:docMkLst>
        <pc:docMk/>
      </pc:docMkLst>
      <pc:sldChg chg="modSp">
        <pc:chgData name="Usuário Convidado" userId="" providerId="Windows Live" clId="Web-{40DD5C94-AEC3-49EB-B363-87BBAA4141EC}" dt="2023-10-18T03:49:57.854" v="20" actId="1076"/>
        <pc:sldMkLst>
          <pc:docMk/>
          <pc:sldMk cId="2227701236" sldId="271"/>
        </pc:sldMkLst>
        <pc:grpChg chg="mod">
          <ac:chgData name="Usuário Convidado" userId="" providerId="Windows Live" clId="Web-{40DD5C94-AEC3-49EB-B363-87BBAA4141EC}" dt="2023-10-18T03:49:57.854" v="20" actId="1076"/>
          <ac:grpSpMkLst>
            <pc:docMk/>
            <pc:sldMk cId="2227701236" sldId="271"/>
            <ac:grpSpMk id="51" creationId="{BD436C2E-948D-AAEC-218F-BB1038D8B0E4}"/>
          </ac:grpSpMkLst>
        </pc:grpChg>
      </pc:sldChg>
      <pc:sldChg chg="modSp">
        <pc:chgData name="Usuário Convidado" userId="" providerId="Windows Live" clId="Web-{40DD5C94-AEC3-49EB-B363-87BBAA4141EC}" dt="2023-10-18T03:45:51.328" v="19"/>
        <pc:sldMkLst>
          <pc:docMk/>
          <pc:sldMk cId="1310944197" sldId="300"/>
        </pc:sldMkLst>
        <pc:graphicFrameChg chg="mod modGraphic">
          <ac:chgData name="Usuário Convidado" userId="" providerId="Windows Live" clId="Web-{40DD5C94-AEC3-49EB-B363-87BBAA4141EC}" dt="2023-10-18T03:45:51.328" v="19"/>
          <ac:graphicFrameMkLst>
            <pc:docMk/>
            <pc:sldMk cId="1310944197" sldId="300"/>
            <ac:graphicFrameMk id="7" creationId="{C3635799-0375-499D-FB5B-8708E2A90666}"/>
          </ac:graphicFrameMkLst>
        </pc:graphicFrameChg>
      </pc:sldChg>
    </pc:docChg>
  </pc:docChgLst>
  <pc:docChgLst>
    <pc:chgData name="Thiago Lima" userId="647133af969b228a" providerId="LiveId" clId="{3A2E318B-A7BA-4126-9A20-2225505ECF49}"/>
    <pc:docChg chg="modSld">
      <pc:chgData name="Thiago Lima" userId="647133af969b228a" providerId="LiveId" clId="{3A2E318B-A7BA-4126-9A20-2225505ECF49}" dt="2023-12-07T14:45:16.963" v="0" actId="34136"/>
      <pc:docMkLst>
        <pc:docMk/>
      </pc:docMkLst>
      <pc:sldChg chg="modSp mod">
        <pc:chgData name="Thiago Lima" userId="647133af969b228a" providerId="LiveId" clId="{3A2E318B-A7BA-4126-9A20-2225505ECF49}" dt="2023-12-07T14:45:16.963" v="0" actId="34136"/>
        <pc:sldMkLst>
          <pc:docMk/>
          <pc:sldMk cId="3372676368" sldId="262"/>
        </pc:sldMkLst>
        <pc:spChg chg="mod">
          <ac:chgData name="Thiago Lima" userId="647133af969b228a" providerId="LiveId" clId="{3A2E318B-A7BA-4126-9A20-2225505ECF49}" dt="2023-12-07T14:45:16.963" v="0" actId="34136"/>
          <ac:spMkLst>
            <pc:docMk/>
            <pc:sldMk cId="3372676368" sldId="262"/>
            <ac:spMk id="8" creationId="{7AED30D0-CAF1-EACF-F647-0C528BFDCAFE}"/>
          </ac:spMkLst>
        </pc:spChg>
        <pc:spChg chg="mod">
          <ac:chgData name="Thiago Lima" userId="647133af969b228a" providerId="LiveId" clId="{3A2E318B-A7BA-4126-9A20-2225505ECF49}" dt="2023-12-07T14:45:16.963" v="0" actId="34136"/>
          <ac:spMkLst>
            <pc:docMk/>
            <pc:sldMk cId="3372676368" sldId="262"/>
            <ac:spMk id="11" creationId="{F58BD0BD-1A7A-61CC-4CAA-B05E038AE822}"/>
          </ac:spMkLst>
        </pc:spChg>
        <pc:grpChg chg="mod">
          <ac:chgData name="Thiago Lima" userId="647133af969b228a" providerId="LiveId" clId="{3A2E318B-A7BA-4126-9A20-2225505ECF49}" dt="2023-12-07T14:45:16.963" v="0" actId="34136"/>
          <ac:grpSpMkLst>
            <pc:docMk/>
            <pc:sldMk cId="3372676368" sldId="262"/>
            <ac:grpSpMk id="13" creationId="{BC8F22DA-9C82-1DFB-80AD-63A4166E9271}"/>
          </ac:grpSpMkLst>
        </pc:grpChg>
      </pc:sldChg>
    </pc:docChg>
  </pc:docChgLst>
  <pc:docChgLst>
    <pc:chgData name="Usuário Convidado" providerId="Windows Live" clId="Web-{6EB10BA2-90D6-45BC-A180-07398C22854B}"/>
    <pc:docChg chg="addSld delSld modSld sldOrd modMainMaster modSection">
      <pc:chgData name="Usuário Convidado" userId="" providerId="Windows Live" clId="Web-{6EB10BA2-90D6-45BC-A180-07398C22854B}" dt="2023-10-17T00:17:22.985" v="769" actId="1076"/>
      <pc:docMkLst>
        <pc:docMk/>
      </pc:docMkLst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0" sldId="256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0" sldId="256"/>
            <ac:spMk id="23" creationId="{DBC6C40D-F66F-59C6-4211-8E77A213645A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0" sldId="256"/>
            <ac:spMk id="24" creationId="{41007E40-CECA-3723-9A5D-4F2E5C025CE6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0" sldId="257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0" sldId="257"/>
            <ac:spMk id="14" creationId="{17DD30FD-81E5-D6F3-D4A3-DB4591199233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0" sldId="257"/>
            <ac:spMk id="15" creationId="{CB89C5BE-1A8B-6C27-8EFA-EF08A3AB144F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0" sldId="258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0" sldId="258"/>
            <ac:spMk id="7" creationId="{13B980E7-1136-E8C1-F56E-EF5F4BFD1260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0" sldId="258"/>
            <ac:spMk id="8" creationId="{29E35F2F-357D-DDF4-E31C-4BAFFEEDCCA1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0" sldId="259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0" sldId="259"/>
            <ac:spMk id="48" creationId="{2A68AE8A-6A65-C890-3347-4D611EE8EEF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0" sldId="259"/>
            <ac:spMk id="49" creationId="{B0572897-A3FC-6D95-948E-3071866B41F6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817968337" sldId="260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817968337" sldId="260"/>
            <ac:spMk id="2" creationId="{C36F4DAC-063A-C554-4088-7733C121E6F9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817968337" sldId="260"/>
            <ac:spMk id="3" creationId="{5E8DF4F6-AE74-2854-468A-BD3C6A5F3A48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2702079887" sldId="261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2702079887" sldId="261"/>
            <ac:spMk id="3" creationId="{6202B8C2-7BC8-AFAD-E547-D776383A5681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2702079887" sldId="261"/>
            <ac:spMk id="5" creationId="{061E6880-A966-C42F-B445-7C1489E55569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372676368" sldId="262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372676368" sldId="262"/>
            <ac:spMk id="7" creationId="{C4B43D21-4C64-7CA8-97DF-8A1CBC40E97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372676368" sldId="262"/>
            <ac:spMk id="9" creationId="{5846C34F-3C83-E80D-AF5A-0B2ED960D68A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383592542" sldId="263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383592542" sldId="263"/>
            <ac:spMk id="2" creationId="{79089F75-5F9A-8765-A62B-B1C39F2ACB69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383592542" sldId="263"/>
            <ac:spMk id="5" creationId="{75C4BB77-2B8D-6CF5-F16D-9F7E1FB2BC01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522825859" sldId="264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522825859" sldId="264"/>
            <ac:spMk id="2" creationId="{09C3A45F-7851-A945-6D19-1CC91E393974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522825859" sldId="264"/>
            <ac:spMk id="4" creationId="{86F3E266-0B7B-DD84-ED6E-C43C9F744DE5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77430791" sldId="265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77430791" sldId="265"/>
            <ac:spMk id="11" creationId="{74923AE4-3DE5-3D30-C38C-C85ADA52CB6C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77430791" sldId="265"/>
            <ac:spMk id="12" creationId="{7C26B00D-AA32-4166-2D12-8183950389BA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694267710" sldId="268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694267710" sldId="268"/>
            <ac:spMk id="2" creationId="{8B2F5C4E-EABA-EDD0-B79E-5AD17EA58F86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694267710" sldId="268"/>
            <ac:spMk id="7" creationId="{EADB45A6-9AE8-7930-CCB5-2FF2A1D786FD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4044151533" sldId="270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4044151533" sldId="270"/>
            <ac:spMk id="3" creationId="{3CC7F1AD-0F54-11B0-51D8-213E9CDEBEA7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4044151533" sldId="270"/>
            <ac:spMk id="4" creationId="{6BC1687C-EC10-2B61-3950-4AC84740ADD9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2227701236" sldId="271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2227701236" sldId="271"/>
            <ac:spMk id="13" creationId="{4718086A-2018-98D0-641E-F973D44C5E65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2227701236" sldId="271"/>
            <ac:spMk id="15" creationId="{2A64B0F8-9217-98FF-E148-26F4A1D6D9B7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2921621600" sldId="272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2921621600" sldId="272"/>
            <ac:spMk id="3" creationId="{25C0A61A-A0DD-EE66-1172-02DFDAFD68B3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2921621600" sldId="272"/>
            <ac:spMk id="4" creationId="{0CC9B650-52D5-0E14-265D-24688ABE547A}"/>
          </ac:spMkLst>
        </pc:spChg>
      </pc:sldChg>
      <pc:sldChg chg="addSp delSp modSp ord">
        <pc:chgData name="Usuário Convidado" userId="" providerId="Windows Live" clId="Web-{6EB10BA2-90D6-45BC-A180-07398C22854B}" dt="2023-10-17T00:17:22.985" v="769" actId="1076"/>
        <pc:sldMkLst>
          <pc:docMk/>
          <pc:sldMk cId="2948596971" sldId="273"/>
        </pc:sldMkLst>
        <pc:spChg chg="mod">
          <ac:chgData name="Usuário Convidado" userId="" providerId="Windows Live" clId="Web-{6EB10BA2-90D6-45BC-A180-07398C22854B}" dt="2023-10-17T00:17:22.876" v="768" actId="20577"/>
          <ac:spMkLst>
            <pc:docMk/>
            <pc:sldMk cId="2948596971" sldId="273"/>
            <ac:spMk id="2" creationId="{FB1171EE-40B2-A55E-2F5A-D5993E0E9F00}"/>
          </ac:spMkLst>
        </pc:spChg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2948596971" sldId="273"/>
            <ac:spMk id="3" creationId="{407D2A77-17F3-E475-7A5E-33A9C516481C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2948596971" sldId="273"/>
            <ac:spMk id="5" creationId="{A68A1F72-AB34-C059-9A80-CE7925C169DB}"/>
          </ac:spMkLst>
        </pc:spChg>
        <pc:spChg chg="add del mod">
          <ac:chgData name="Usuário Convidado" userId="" providerId="Windows Live" clId="Web-{6EB10BA2-90D6-45BC-A180-07398C22854B}" dt="2023-10-16T19:41:27.356" v="17"/>
          <ac:spMkLst>
            <pc:docMk/>
            <pc:sldMk cId="2948596971" sldId="273"/>
            <ac:spMk id="5" creationId="{D58858ED-D11D-8BA3-F925-EFDE069EABA6}"/>
          </ac:spMkLst>
        </pc:spChg>
        <pc:picChg chg="del mod">
          <ac:chgData name="Usuário Convidado" userId="" providerId="Windows Live" clId="Web-{6EB10BA2-90D6-45BC-A180-07398C22854B}" dt="2023-10-16T19:42:04.560" v="29"/>
          <ac:picMkLst>
            <pc:docMk/>
            <pc:sldMk cId="2948596971" sldId="273"/>
            <ac:picMk id="3" creationId="{17C1569B-AE92-D888-8A08-D5EB9A838DE3}"/>
          </ac:picMkLst>
        </pc:picChg>
        <pc:picChg chg="add mod">
          <ac:chgData name="Usuário Convidado" userId="" providerId="Windows Live" clId="Web-{6EB10BA2-90D6-45BC-A180-07398C22854B}" dt="2023-10-17T00:17:22.985" v="769" actId="1076"/>
          <ac:picMkLst>
            <pc:docMk/>
            <pc:sldMk cId="2948596971" sldId="273"/>
            <ac:picMk id="6" creationId="{421A4BC3-F84F-1B03-B337-AC3CCA27B48D}"/>
          </ac:picMkLst>
        </pc:pic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640549298" sldId="274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640549298" sldId="274"/>
            <ac:spMk id="3" creationId="{375C6336-6167-F027-FF08-7CC3A49B1094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640549298" sldId="274"/>
            <ac:spMk id="5" creationId="{5A260277-13F9-DDCF-2CA8-B61DCBA08E86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4263013974" sldId="275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4263013974" sldId="275"/>
            <ac:spMk id="3" creationId="{771E3579-1B1E-CE01-D5F8-9FCD56DDC65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4263013974" sldId="275"/>
            <ac:spMk id="4" creationId="{8980B679-1691-9917-056A-C499F573590F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798109973" sldId="276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798109973" sldId="276"/>
            <ac:spMk id="3" creationId="{062E169F-3F82-D7A9-1E21-740E939B074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798109973" sldId="276"/>
            <ac:spMk id="4" creationId="{C2A650A6-6C05-6F92-951B-8AE256F00F10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669578869" sldId="277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669578869" sldId="277"/>
            <ac:spMk id="2" creationId="{7708D2AD-19E2-D227-6BD7-063E83F3B644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669578869" sldId="277"/>
            <ac:spMk id="10" creationId="{4E69ADEC-23A1-B796-E52E-B60967485BEA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991435115" sldId="279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991435115" sldId="279"/>
            <ac:spMk id="9" creationId="{57BCA1F0-7F54-E56D-CA5C-CF8CC01F9645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991435115" sldId="279"/>
            <ac:spMk id="10" creationId="{5CD8D6D9-2971-865D-8613-B6F065B002EC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782401637" sldId="280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782401637" sldId="280"/>
            <ac:spMk id="3" creationId="{3CF17402-5BF2-123B-3013-6C2C68AB118C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782401637" sldId="280"/>
            <ac:spMk id="4" creationId="{13871B05-84A5-B544-BEE1-537E9CC2666B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627978767" sldId="281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627978767" sldId="281"/>
            <ac:spMk id="3" creationId="{4024CA27-E1C5-E77C-A194-6B4B9CDEC849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627978767" sldId="281"/>
            <ac:spMk id="4" creationId="{0DFE0EDF-C7A3-A7D9-C108-256B9FA39C10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413985823" sldId="282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413985823" sldId="282"/>
            <ac:spMk id="3" creationId="{564DBCF5-AD31-FDD7-1D4C-103F28A108F2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413985823" sldId="282"/>
            <ac:spMk id="5" creationId="{166BCA67-5059-AE5B-1FB4-E84256C8C232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4194389703" sldId="283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4194389703" sldId="283"/>
            <ac:spMk id="3" creationId="{87F8455C-8597-FAFC-DD68-64A2B058B954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4194389703" sldId="283"/>
            <ac:spMk id="4" creationId="{E41CBBAF-F8B2-8FD8-0D39-AA1A21DAAFAC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246630120" sldId="284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246630120" sldId="284"/>
            <ac:spMk id="2" creationId="{5FEBFF53-F1A7-EB9A-43D8-235A095F7899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246630120" sldId="284"/>
            <ac:spMk id="4" creationId="{FAC73E93-49E6-DBF6-DDF6-C5CA80EE54DC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3663120455" sldId="285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3663120455" sldId="285"/>
            <ac:spMk id="2" creationId="{3EB79645-5C2B-93ED-73A6-DFA173F2DE10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3663120455" sldId="285"/>
            <ac:spMk id="4" creationId="{05D2F4B7-AEE4-552F-47B4-BA5F45C0A872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4216787456" sldId="286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4216787456" sldId="286"/>
            <ac:spMk id="3" creationId="{A3980453-DC2C-9E09-56DA-BBD869C5FB7D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4216787456" sldId="286"/>
            <ac:spMk id="4" creationId="{D10770E5-2A74-27FC-7A81-2EC712C1C71D}"/>
          </ac:spMkLst>
        </pc:spChg>
      </pc:sldChg>
      <pc:sldChg chg="addSp delSp modSp new">
        <pc:chgData name="Usuário Convidado" userId="" providerId="Windows Live" clId="Web-{6EB10BA2-90D6-45BC-A180-07398C22854B}" dt="2023-10-16T23:02:53.833" v="498" actId="20577"/>
        <pc:sldMkLst>
          <pc:docMk/>
          <pc:sldMk cId="740402972" sldId="287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740402972" sldId="287"/>
            <ac:spMk id="2" creationId="{49CFC539-82C9-4BFE-DA20-E148394D5EBE}"/>
          </ac:spMkLst>
        </pc:spChg>
        <pc:spChg chg="add del mod">
          <ac:chgData name="Usuário Convidado" userId="" providerId="Windows Live" clId="Web-{6EB10BA2-90D6-45BC-A180-07398C22854B}" dt="2023-10-16T20:26:01.240" v="189"/>
          <ac:spMkLst>
            <pc:docMk/>
            <pc:sldMk cId="740402972" sldId="287"/>
            <ac:spMk id="2" creationId="{C0AAAF74-E385-F94A-2760-0F9B7055CB21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740402972" sldId="287"/>
            <ac:spMk id="3" creationId="{30EED004-CEAD-9F3F-8B92-FA410D499378}"/>
          </ac:spMkLst>
        </pc:spChg>
        <pc:spChg chg="add mod">
          <ac:chgData name="Usuário Convidado" userId="" providerId="Windows Live" clId="Web-{6EB10BA2-90D6-45BC-A180-07398C22854B}" dt="2023-10-16T20:20:58.700" v="159" actId="14100"/>
          <ac:spMkLst>
            <pc:docMk/>
            <pc:sldMk cId="740402972" sldId="287"/>
            <ac:spMk id="4" creationId="{3EA69CE6-2801-912A-1BE1-3A3345F9B8DD}"/>
          </ac:spMkLst>
        </pc:spChg>
        <pc:spChg chg="add mod">
          <ac:chgData name="Usuário Convidado" userId="" providerId="Windows Live" clId="Web-{6EB10BA2-90D6-45BC-A180-07398C22854B}" dt="2023-10-16T23:02:53.833" v="498" actId="20577"/>
          <ac:spMkLst>
            <pc:docMk/>
            <pc:sldMk cId="740402972" sldId="287"/>
            <ac:spMk id="6" creationId="{6C794C73-729E-719E-4136-3B728D9B004A}"/>
          </ac:spMkLst>
        </pc:spChg>
        <pc:spChg chg="add mod">
          <ac:chgData name="Usuário Convidado" userId="" providerId="Windows Live" clId="Web-{6EB10BA2-90D6-45BC-A180-07398C22854B}" dt="2023-10-16T20:26:05.740" v="192" actId="1076"/>
          <ac:spMkLst>
            <pc:docMk/>
            <pc:sldMk cId="740402972" sldId="287"/>
            <ac:spMk id="7" creationId="{5222F05A-76C2-83BD-424C-B8DB618240CF}"/>
          </ac:spMkLst>
        </pc:spChg>
        <pc:spChg chg="add mod">
          <ac:chgData name="Usuário Convidado" userId="" providerId="Windows Live" clId="Web-{6EB10BA2-90D6-45BC-A180-07398C22854B}" dt="2023-10-16T20:26:04.412" v="191" actId="1076"/>
          <ac:spMkLst>
            <pc:docMk/>
            <pc:sldMk cId="740402972" sldId="287"/>
            <ac:spMk id="8" creationId="{B90FE952-4A20-3E07-3DC2-4CDAEBFFB829}"/>
          </ac:spMkLst>
        </pc:spChg>
        <pc:spChg chg="add">
          <ac:chgData name="Usuário Convidado" userId="" providerId="Windows Live" clId="Web-{6EB10BA2-90D6-45BC-A180-07398C22854B}" dt="2023-10-16T20:19:09.463" v="137"/>
          <ac:spMkLst>
            <pc:docMk/>
            <pc:sldMk cId="740402972" sldId="287"/>
            <ac:spMk id="9" creationId="{ABF2E0D9-C86D-06EB-8D8F-1BAF41C96429}"/>
          </ac:spMkLst>
        </pc:spChg>
        <pc:spChg chg="add">
          <ac:chgData name="Usuário Convidado" userId="" providerId="Windows Live" clId="Web-{6EB10BA2-90D6-45BC-A180-07398C22854B}" dt="2023-10-16T20:19:24.401" v="138"/>
          <ac:spMkLst>
            <pc:docMk/>
            <pc:sldMk cId="740402972" sldId="287"/>
            <ac:spMk id="10" creationId="{B2EB35EF-F439-F919-D45F-C74B7AB94D7E}"/>
          </ac:spMkLst>
        </pc:spChg>
        <pc:spChg chg="add">
          <ac:chgData name="Usuário Convidado" userId="" providerId="Windows Live" clId="Web-{6EB10BA2-90D6-45BC-A180-07398C22854B}" dt="2023-10-16T20:19:24.479" v="139"/>
          <ac:spMkLst>
            <pc:docMk/>
            <pc:sldMk cId="740402972" sldId="287"/>
            <ac:spMk id="11" creationId="{FD995353-5457-2A97-18EF-E84D4A7D2C3E}"/>
          </ac:spMkLst>
        </pc:spChg>
        <pc:spChg chg="add mod">
          <ac:chgData name="Usuário Convidado" userId="" providerId="Windows Live" clId="Web-{6EB10BA2-90D6-45BC-A180-07398C22854B}" dt="2023-10-16T20:20:39.762" v="152" actId="20577"/>
          <ac:spMkLst>
            <pc:docMk/>
            <pc:sldMk cId="740402972" sldId="287"/>
            <ac:spMk id="12" creationId="{BFE39FF8-3107-F33F-D052-AD37A10EDBC9}"/>
          </ac:spMkLst>
        </pc:spChg>
        <pc:spChg chg="add del">
          <ac:chgData name="Usuário Convidado" userId="" providerId="Windows Live" clId="Web-{6EB10BA2-90D6-45BC-A180-07398C22854B}" dt="2023-10-16T20:26:17.474" v="194"/>
          <ac:spMkLst>
            <pc:docMk/>
            <pc:sldMk cId="740402972" sldId="287"/>
            <ac:spMk id="15" creationId="{D8D6F47B-A530-2D0A-17F8-285C61EB8110}"/>
          </ac:spMkLst>
        </pc:spChg>
        <pc:spChg chg="add mod">
          <ac:chgData name="Usuário Convidado" userId="" providerId="Windows Live" clId="Web-{6EB10BA2-90D6-45BC-A180-07398C22854B}" dt="2023-10-16T20:27:37.383" v="227" actId="1076"/>
          <ac:spMkLst>
            <pc:docMk/>
            <pc:sldMk cId="740402972" sldId="287"/>
            <ac:spMk id="16" creationId="{23BE1EC8-1F91-2060-002E-12C90AE31A10}"/>
          </ac:spMkLst>
        </pc:spChg>
        <pc:spChg chg="add mod">
          <ac:chgData name="Usuário Convidado" userId="" providerId="Windows Live" clId="Web-{6EB10BA2-90D6-45BC-A180-07398C22854B}" dt="2023-10-16T20:27:39.633" v="228" actId="1076"/>
          <ac:spMkLst>
            <pc:docMk/>
            <pc:sldMk cId="740402972" sldId="287"/>
            <ac:spMk id="17" creationId="{C2951098-DC6A-9C3A-C612-38E076A0D89A}"/>
          </ac:spMkLst>
        </pc:spChg>
        <pc:picChg chg="add del mod">
          <ac:chgData name="Usuário Convidado" userId="" providerId="Windows Live" clId="Web-{6EB10BA2-90D6-45BC-A180-07398C22854B}" dt="2023-10-16T20:26:00.458" v="188"/>
          <ac:picMkLst>
            <pc:docMk/>
            <pc:sldMk cId="740402972" sldId="287"/>
            <ac:picMk id="3" creationId="{552F9797-AB57-C0F4-49B7-2BFD62E13165}"/>
          </ac:picMkLst>
        </pc:picChg>
        <pc:picChg chg="add mod">
          <ac:chgData name="Usuário Convidado" userId="" providerId="Windows Live" clId="Web-{6EB10BA2-90D6-45BC-A180-07398C22854B}" dt="2023-10-16T20:18:39.931" v="136" actId="1076"/>
          <ac:picMkLst>
            <pc:docMk/>
            <pc:sldMk cId="740402972" sldId="287"/>
            <ac:picMk id="5" creationId="{071920CC-4812-4C71-6308-B99238AA8A2B}"/>
          </ac:picMkLst>
        </pc:picChg>
        <pc:picChg chg="add del mod">
          <ac:chgData name="Usuário Convidado" userId="" providerId="Windows Live" clId="Web-{6EB10BA2-90D6-45BC-A180-07398C22854B}" dt="2023-10-16T20:24:49.535" v="176"/>
          <ac:picMkLst>
            <pc:docMk/>
            <pc:sldMk cId="740402972" sldId="287"/>
            <ac:picMk id="13" creationId="{514D397C-58E5-3CAF-FA12-D42F83B7F371}"/>
          </ac:picMkLst>
        </pc:picChg>
        <pc:picChg chg="add mod">
          <ac:chgData name="Usuário Convidado" userId="" providerId="Windows Live" clId="Web-{6EB10BA2-90D6-45BC-A180-07398C22854B}" dt="2023-10-16T20:27:31.695" v="226" actId="1076"/>
          <ac:picMkLst>
            <pc:docMk/>
            <pc:sldMk cId="740402972" sldId="287"/>
            <ac:picMk id="14" creationId="{90A1C0D3-D1AF-60C0-0459-BC4CDF0273EF}"/>
          </ac:picMkLst>
        </pc:picChg>
      </pc:sldChg>
      <pc:sldChg chg="addSp delSp modSp new del">
        <pc:chgData name="Usuário Convidado" userId="" providerId="Windows Live" clId="Web-{6EB10BA2-90D6-45BC-A180-07398C22854B}" dt="2023-10-16T19:41:32.793" v="22"/>
        <pc:sldMkLst>
          <pc:docMk/>
          <pc:sldMk cId="3457374777" sldId="287"/>
        </pc:sldMkLst>
        <pc:spChg chg="add del mod">
          <ac:chgData name="Usuário Convidado" userId="" providerId="Windows Live" clId="Web-{6EB10BA2-90D6-45BC-A180-07398C22854B}" dt="2023-10-16T19:41:29.168" v="19"/>
          <ac:spMkLst>
            <pc:docMk/>
            <pc:sldMk cId="3457374777" sldId="287"/>
            <ac:spMk id="2" creationId="{3AD055B7-355C-B0D4-124B-4E299CE77BA9}"/>
          </ac:spMkLst>
        </pc:spChg>
      </pc:sldChg>
      <pc:sldChg chg="addSp delSp modSp">
        <pc:chgData name="Usuário Convidado" userId="" providerId="Windows Live" clId="Web-{6EB10BA2-90D6-45BC-A180-07398C22854B}" dt="2023-10-16T22:42:45.390" v="290"/>
        <pc:sldMkLst>
          <pc:docMk/>
          <pc:sldMk cId="1813166688" sldId="288"/>
        </pc:sldMkLst>
        <pc:spChg chg="add del mod">
          <ac:chgData name="Usuário Convidado" userId="" providerId="Windows Live" clId="Web-{6EB10BA2-90D6-45BC-A180-07398C22854B}" dt="2023-10-16T22:42:29.827" v="284"/>
          <ac:spMkLst>
            <pc:docMk/>
            <pc:sldMk cId="1813166688" sldId="288"/>
            <ac:spMk id="4" creationId="{C6760EAA-8269-6FB8-80CA-04DAB7032AD6}"/>
          </ac:spMkLst>
        </pc:spChg>
        <pc:spChg chg="add mod">
          <ac:chgData name="Usuário Convidado" userId="" providerId="Windows Live" clId="Web-{6EB10BA2-90D6-45BC-A180-07398C22854B}" dt="2023-10-16T22:42:45.390" v="290"/>
          <ac:spMkLst>
            <pc:docMk/>
            <pc:sldMk cId="1813166688" sldId="288"/>
            <ac:spMk id="5" creationId="{72B7012A-CF4A-99BE-43CC-FFB78D6C66D7}"/>
          </ac:spMkLst>
        </pc:spChg>
      </pc:sldChg>
      <pc:sldChg chg="addSp delSp modSp add replId">
        <pc:chgData name="Usuário Convidado" userId="" providerId="Windows Live" clId="Web-{6EB10BA2-90D6-45BC-A180-07398C22854B}" dt="2023-10-16T23:06:05.261" v="513"/>
        <pc:sldMkLst>
          <pc:docMk/>
          <pc:sldMk cId="4029530358" sldId="289"/>
        </pc:sldMkLst>
        <pc:spChg chg="del mod">
          <ac:chgData name="Usuário Convidado" userId="" providerId="Windows Live" clId="Web-{6EB10BA2-90D6-45BC-A180-07398C22854B}" dt="2023-10-16T22:49:18.668" v="315"/>
          <ac:spMkLst>
            <pc:docMk/>
            <pc:sldMk cId="4029530358" sldId="289"/>
            <ac:spMk id="2" creationId="{C0AAAF74-E385-F94A-2760-0F9B7055CB21}"/>
          </ac:spMkLst>
        </pc:spChg>
        <pc:spChg chg="add del mod">
          <ac:chgData name="Usuário Convidado" userId="" providerId="Windows Live" clId="Web-{6EB10BA2-90D6-45BC-A180-07398C22854B}" dt="2023-10-16T22:45:27.786" v="294"/>
          <ac:spMkLst>
            <pc:docMk/>
            <pc:sldMk cId="4029530358" sldId="289"/>
            <ac:spMk id="5" creationId="{3A0557A9-2499-22E5-4161-93BF0AF788D7}"/>
          </ac:spMkLst>
        </pc:spChg>
        <pc:spChg chg="mod">
          <ac:chgData name="Usuário Convidado" userId="" providerId="Windows Live" clId="Web-{6EB10BA2-90D6-45BC-A180-07398C22854B}" dt="2023-10-16T23:02:49.614" v="497" actId="20577"/>
          <ac:spMkLst>
            <pc:docMk/>
            <pc:sldMk cId="4029530358" sldId="289"/>
            <ac:spMk id="6" creationId="{6C794C73-729E-719E-4136-3B728D9B004A}"/>
          </ac:spMkLst>
        </pc:spChg>
        <pc:spChg chg="del mod">
          <ac:chgData name="Usuário Convidado" userId="" providerId="Windows Live" clId="Web-{6EB10BA2-90D6-45BC-A180-07398C22854B}" dt="2023-10-16T20:28:17.149" v="235"/>
          <ac:spMkLst>
            <pc:docMk/>
            <pc:sldMk cId="4029530358" sldId="289"/>
            <ac:spMk id="7" creationId="{5222F05A-76C2-83BD-424C-B8DB618240CF}"/>
          </ac:spMkLst>
        </pc:spChg>
        <pc:spChg chg="add del mod">
          <ac:chgData name="Usuário Convidado" userId="" providerId="Windows Live" clId="Web-{6EB10BA2-90D6-45BC-A180-07398C22854B}" dt="2023-10-16T22:42:25.764" v="283"/>
          <ac:spMkLst>
            <pc:docMk/>
            <pc:sldMk cId="4029530358" sldId="289"/>
            <ac:spMk id="7" creationId="{78CBB723-BC78-EDDF-810B-4C5C4F34EEB1}"/>
          </ac:spMkLst>
        </pc:spChg>
        <pc:spChg chg="mod">
          <ac:chgData name="Usuário Convidado" userId="" providerId="Windows Live" clId="Web-{6EB10BA2-90D6-45BC-A180-07398C22854B}" dt="2023-10-16T22:49:34.965" v="319" actId="1076"/>
          <ac:spMkLst>
            <pc:docMk/>
            <pc:sldMk cId="4029530358" sldId="289"/>
            <ac:spMk id="8" creationId="{B90FE952-4A20-3E07-3DC2-4CDAEBFFB829}"/>
          </ac:spMkLst>
        </pc:spChg>
        <pc:spChg chg="add del mod">
          <ac:chgData name="Usuário Convidado" userId="" providerId="Windows Live" clId="Web-{6EB10BA2-90D6-45BC-A180-07398C22854B}" dt="2023-10-16T22:42:09.108" v="281"/>
          <ac:spMkLst>
            <pc:docMk/>
            <pc:sldMk cId="4029530358" sldId="289"/>
            <ac:spMk id="9" creationId="{1679699D-17A6-4C0B-3822-B435B0C4C8C4}"/>
          </ac:spMkLst>
        </pc:spChg>
        <pc:spChg chg="del">
          <ac:chgData name="Usuário Convidado" userId="" providerId="Windows Live" clId="Web-{6EB10BA2-90D6-45BC-A180-07398C22854B}" dt="2023-10-16T20:28:11.790" v="231"/>
          <ac:spMkLst>
            <pc:docMk/>
            <pc:sldMk cId="4029530358" sldId="289"/>
            <ac:spMk id="9" creationId="{ABF2E0D9-C86D-06EB-8D8F-1BAF41C96429}"/>
          </ac:spMkLst>
        </pc:spChg>
        <pc:spChg chg="mod">
          <ac:chgData name="Usuário Convidado" userId="" providerId="Windows Live" clId="Web-{6EB10BA2-90D6-45BC-A180-07398C22854B}" dt="2023-10-16T22:50:55.858" v="334" actId="1076"/>
          <ac:spMkLst>
            <pc:docMk/>
            <pc:sldMk cId="4029530358" sldId="289"/>
            <ac:spMk id="11" creationId="{FD995353-5457-2A97-18EF-E84D4A7D2C3E}"/>
          </ac:spMkLst>
        </pc:spChg>
        <pc:spChg chg="add mod">
          <ac:chgData name="Usuário Convidado" userId="" providerId="Windows Live" clId="Web-{6EB10BA2-90D6-45BC-A180-07398C22854B}" dt="2023-10-16T22:42:41.593" v="289"/>
          <ac:spMkLst>
            <pc:docMk/>
            <pc:sldMk cId="4029530358" sldId="289"/>
            <ac:spMk id="12" creationId="{37BE6119-5062-2808-8682-84A168AE3936}"/>
          </ac:spMkLst>
        </pc:spChg>
        <pc:spChg chg="del mod">
          <ac:chgData name="Usuário Convidado" userId="" providerId="Windows Live" clId="Web-{6EB10BA2-90D6-45BC-A180-07398C22854B}" dt="2023-10-16T20:28:23.103" v="239"/>
          <ac:spMkLst>
            <pc:docMk/>
            <pc:sldMk cId="4029530358" sldId="289"/>
            <ac:spMk id="12" creationId="{BFE39FF8-3107-F33F-D052-AD37A10EDBC9}"/>
          </ac:spMkLst>
        </pc:spChg>
        <pc:spChg chg="add del">
          <ac:chgData name="Usuário Convidado" userId="" providerId="Windows Live" clId="Web-{6EB10BA2-90D6-45BC-A180-07398C22854B}" dt="2023-10-16T22:48:55.448" v="308"/>
          <ac:spMkLst>
            <pc:docMk/>
            <pc:sldMk cId="4029530358" sldId="289"/>
            <ac:spMk id="14" creationId="{87FFE60D-E034-A1BE-6D75-82EA1C0511CC}"/>
          </ac:spMkLst>
        </pc:spChg>
        <pc:spChg chg="add mod">
          <ac:chgData name="Usuário Convidado" userId="" providerId="Windows Live" clId="Web-{6EB10BA2-90D6-45BC-A180-07398C22854B}" dt="2023-10-16T22:52:17.204" v="366" actId="1076"/>
          <ac:spMkLst>
            <pc:docMk/>
            <pc:sldMk cId="4029530358" sldId="289"/>
            <ac:spMk id="17" creationId="{1CF6B43C-055B-5D5F-ADEA-152733E3ABD8}"/>
          </ac:spMkLst>
        </pc:spChg>
        <pc:spChg chg="add mod">
          <ac:chgData name="Usuário Convidado" userId="" providerId="Windows Live" clId="Web-{6EB10BA2-90D6-45BC-A180-07398C22854B}" dt="2023-10-16T22:51:21.703" v="336" actId="1076"/>
          <ac:spMkLst>
            <pc:docMk/>
            <pc:sldMk cId="4029530358" sldId="289"/>
            <ac:spMk id="18" creationId="{99060229-75E2-D9EA-139F-2608433DE603}"/>
          </ac:spMkLst>
        </pc:spChg>
        <pc:spChg chg="add mod">
          <ac:chgData name="Usuário Convidado" userId="" providerId="Windows Live" clId="Web-{6EB10BA2-90D6-45BC-A180-07398C22854B}" dt="2023-10-16T22:52:04.657" v="361" actId="20577"/>
          <ac:spMkLst>
            <pc:docMk/>
            <pc:sldMk cId="4029530358" sldId="289"/>
            <ac:spMk id="19" creationId="{8764D13B-1ABB-26CA-FBFA-AF18C752DF7B}"/>
          </ac:spMkLst>
        </pc:spChg>
        <pc:spChg chg="add mod">
          <ac:chgData name="Usuário Convidado" userId="" providerId="Windows Live" clId="Web-{6EB10BA2-90D6-45BC-A180-07398C22854B}" dt="2023-10-16T22:52:23.267" v="368" actId="1076"/>
          <ac:spMkLst>
            <pc:docMk/>
            <pc:sldMk cId="4029530358" sldId="289"/>
            <ac:spMk id="20" creationId="{88D6E863-3594-2AC0-26C9-0A29DFA680EA}"/>
          </ac:spMkLst>
        </pc:spChg>
        <pc:spChg chg="add del mod">
          <ac:chgData name="Usuário Convidado" userId="" providerId="Windows Live" clId="Web-{6EB10BA2-90D6-45BC-A180-07398C22854B}" dt="2023-10-16T22:56:23.446" v="420"/>
          <ac:spMkLst>
            <pc:docMk/>
            <pc:sldMk cId="4029530358" sldId="289"/>
            <ac:spMk id="22" creationId="{D74A896C-7C8F-363B-21A3-ABE5B3B0A537}"/>
          </ac:spMkLst>
        </pc:spChg>
        <pc:spChg chg="add mod">
          <ac:chgData name="Usuário Convidado" userId="" providerId="Windows Live" clId="Web-{6EB10BA2-90D6-45BC-A180-07398C22854B}" dt="2023-10-16T22:56:15.868" v="418" actId="1076"/>
          <ac:spMkLst>
            <pc:docMk/>
            <pc:sldMk cId="4029530358" sldId="289"/>
            <ac:spMk id="23" creationId="{C5BCAD10-9AAD-4611-6FE5-598A01BC4597}"/>
          </ac:spMkLst>
        </pc:spChg>
        <pc:spChg chg="add mod">
          <ac:chgData name="Usuário Convidado" userId="" providerId="Windows Live" clId="Web-{6EB10BA2-90D6-45BC-A180-07398C22854B}" dt="2023-10-16T22:56:13.196" v="416" actId="1076"/>
          <ac:spMkLst>
            <pc:docMk/>
            <pc:sldMk cId="4029530358" sldId="289"/>
            <ac:spMk id="24" creationId="{E356D57B-DA74-1F74-F244-752F6D3AF337}"/>
          </ac:spMkLst>
        </pc:spChg>
        <pc:spChg chg="add del">
          <ac:chgData name="Usuário Convidado" userId="" providerId="Windows Live" clId="Web-{6EB10BA2-90D6-45BC-A180-07398C22854B}" dt="2023-10-16T22:55:26.804" v="400"/>
          <ac:spMkLst>
            <pc:docMk/>
            <pc:sldMk cId="4029530358" sldId="289"/>
            <ac:spMk id="25" creationId="{6BAA3A5F-4DD0-D55B-EF89-5DDB3EB1F874}"/>
          </ac:spMkLst>
        </pc:spChg>
        <pc:spChg chg="add mod">
          <ac:chgData name="Usuário Convidado" userId="" providerId="Windows Live" clId="Web-{6EB10BA2-90D6-45BC-A180-07398C22854B}" dt="2023-10-16T22:56:17.852" v="419" actId="1076"/>
          <ac:spMkLst>
            <pc:docMk/>
            <pc:sldMk cId="4029530358" sldId="289"/>
            <ac:spMk id="26" creationId="{CA32DB10-94C9-B14A-970B-21684FBC27CE}"/>
          </ac:spMkLst>
        </pc:spChg>
        <pc:spChg chg="add mod">
          <ac:chgData name="Usuário Convidado" userId="" providerId="Windows Live" clId="Web-{6EB10BA2-90D6-45BC-A180-07398C22854B}" dt="2023-10-16T22:56:14.399" v="417" actId="1076"/>
          <ac:spMkLst>
            <pc:docMk/>
            <pc:sldMk cId="4029530358" sldId="289"/>
            <ac:spMk id="27" creationId="{8F2D25D2-C16D-9A48-5DD6-5D0DB772582C}"/>
          </ac:spMkLst>
        </pc:spChg>
        <pc:picChg chg="del mod">
          <ac:chgData name="Usuário Convidado" userId="" providerId="Windows Live" clId="Web-{6EB10BA2-90D6-45BC-A180-07398C22854B}" dt="2023-10-16T22:56:33.650" v="422"/>
          <ac:picMkLst>
            <pc:docMk/>
            <pc:sldMk cId="4029530358" sldId="289"/>
            <ac:picMk id="3" creationId="{552F9797-AB57-C0F4-49B7-2BFD62E13165}"/>
          </ac:picMkLst>
        </pc:picChg>
        <pc:picChg chg="del">
          <ac:chgData name="Usuário Convidado" userId="" providerId="Windows Live" clId="Web-{6EB10BA2-90D6-45BC-A180-07398C22854B}" dt="2023-10-16T20:28:09.899" v="229"/>
          <ac:picMkLst>
            <pc:docMk/>
            <pc:sldMk cId="4029530358" sldId="289"/>
            <ac:picMk id="5" creationId="{071920CC-4812-4C71-6308-B99238AA8A2B}"/>
          </ac:picMkLst>
        </pc:picChg>
        <pc:picChg chg="add del mod">
          <ac:chgData name="Usuário Convidado" userId="" providerId="Windows Live" clId="Web-{6EB10BA2-90D6-45BC-A180-07398C22854B}" dt="2023-10-16T22:48:06.931" v="306"/>
          <ac:picMkLst>
            <pc:docMk/>
            <pc:sldMk cId="4029530358" sldId="289"/>
            <ac:picMk id="13" creationId="{FCFCB484-B62E-AE77-FDC2-632FE5E3F84A}"/>
          </ac:picMkLst>
        </pc:picChg>
        <pc:picChg chg="del">
          <ac:chgData name="Usuário Convidado" userId="" providerId="Windows Live" clId="Web-{6EB10BA2-90D6-45BC-A180-07398C22854B}" dt="2023-10-16T20:28:11.712" v="230"/>
          <ac:picMkLst>
            <pc:docMk/>
            <pc:sldMk cId="4029530358" sldId="289"/>
            <ac:picMk id="14" creationId="{90A1C0D3-D1AF-60C0-0459-BC4CDF0273EF}"/>
          </ac:picMkLst>
        </pc:picChg>
        <pc:picChg chg="add mod">
          <ac:chgData name="Usuário Convidado" userId="" providerId="Windows Live" clId="Web-{6EB10BA2-90D6-45BC-A180-07398C22854B}" dt="2023-10-16T22:52:21.533" v="367" actId="1076"/>
          <ac:picMkLst>
            <pc:docMk/>
            <pc:sldMk cId="4029530358" sldId="289"/>
            <ac:picMk id="15" creationId="{097179EB-50FE-6A90-AAE2-46135E36E3B0}"/>
          </ac:picMkLst>
        </pc:picChg>
        <pc:picChg chg="add mod">
          <ac:chgData name="Usuário Convidado" userId="" providerId="Windows Live" clId="Web-{6EB10BA2-90D6-45BC-A180-07398C22854B}" dt="2023-10-16T22:53:54.457" v="372" actId="1076"/>
          <ac:picMkLst>
            <pc:docMk/>
            <pc:sldMk cId="4029530358" sldId="289"/>
            <ac:picMk id="21" creationId="{5DB0C972-8B9E-3FBC-FC59-504F81EDF3D2}"/>
          </ac:picMkLst>
        </pc:picChg>
        <pc:picChg chg="add del mod">
          <ac:chgData name="Usuário Convidado" userId="" providerId="Windows Live" clId="Web-{6EB10BA2-90D6-45BC-A180-07398C22854B}" dt="2023-10-16T23:06:05.261" v="513"/>
          <ac:picMkLst>
            <pc:docMk/>
            <pc:sldMk cId="4029530358" sldId="289"/>
            <ac:picMk id="28" creationId="{9B5FA5CC-8D48-2532-4331-7CD8B9E71DAC}"/>
          </ac:picMkLst>
        </pc:picChg>
      </pc:sldChg>
      <pc:sldChg chg="addSp delSp modSp new">
        <pc:chgData name="Usuário Convidado" userId="" providerId="Windows Live" clId="Web-{6EB10BA2-90D6-45BC-A180-07398C22854B}" dt="2023-10-16T23:56:50.588" v="706" actId="20577"/>
        <pc:sldMkLst>
          <pc:docMk/>
          <pc:sldMk cId="3560800584" sldId="290"/>
        </pc:sldMkLst>
        <pc:spChg chg="add mod">
          <ac:chgData name="Usuário Convidado" userId="" providerId="Windows Live" clId="Web-{6EB10BA2-90D6-45BC-A180-07398C22854B}" dt="2023-10-16T23:12:53.195" v="603" actId="20577"/>
          <ac:spMkLst>
            <pc:docMk/>
            <pc:sldMk cId="3560800584" sldId="290"/>
            <ac:spMk id="7" creationId="{C593A90D-24F4-6D6F-4C46-CD6E32B0CFF9}"/>
          </ac:spMkLst>
        </pc:spChg>
        <pc:spChg chg="add mod">
          <ac:chgData name="Usuário Convidado" userId="" providerId="Windows Live" clId="Web-{6EB10BA2-90D6-45BC-A180-07398C22854B}" dt="2023-10-16T23:55:32.867" v="685" actId="14100"/>
          <ac:spMkLst>
            <pc:docMk/>
            <pc:sldMk cId="3560800584" sldId="290"/>
            <ac:spMk id="12" creationId="{0468DABB-5CBD-6E0F-2723-C4559461C4BB}"/>
          </ac:spMkLst>
        </pc:spChg>
        <pc:spChg chg="add mod">
          <ac:chgData name="Usuário Convidado" userId="" providerId="Windows Live" clId="Web-{6EB10BA2-90D6-45BC-A180-07398C22854B}" dt="2023-10-16T23:55:39.555" v="687" actId="1076"/>
          <ac:spMkLst>
            <pc:docMk/>
            <pc:sldMk cId="3560800584" sldId="290"/>
            <ac:spMk id="13" creationId="{EDF5606F-7523-9D82-70C5-2F8F0A4FD644}"/>
          </ac:spMkLst>
        </pc:spChg>
        <pc:spChg chg="add mod">
          <ac:chgData name="Usuário Convidado" userId="" providerId="Windows Live" clId="Web-{6EB10BA2-90D6-45BC-A180-07398C22854B}" dt="2023-10-16T23:55:44.477" v="688" actId="1076"/>
          <ac:spMkLst>
            <pc:docMk/>
            <pc:sldMk cId="3560800584" sldId="290"/>
            <ac:spMk id="14" creationId="{16040810-D51C-2D17-B3BA-92FEAEC98359}"/>
          </ac:spMkLst>
        </pc:spChg>
        <pc:spChg chg="add del mod">
          <ac:chgData name="Usuário Convidado" userId="" providerId="Windows Live" clId="Web-{6EB10BA2-90D6-45BC-A180-07398C22854B}" dt="2023-10-16T23:55:00.491" v="675"/>
          <ac:spMkLst>
            <pc:docMk/>
            <pc:sldMk cId="3560800584" sldId="290"/>
            <ac:spMk id="15" creationId="{6F301674-09F0-DE07-8A3E-0CF36D33DB3C}"/>
          </ac:spMkLst>
        </pc:spChg>
        <pc:spChg chg="add mod">
          <ac:chgData name="Usuário Convidado" userId="" providerId="Windows Live" clId="Web-{6EB10BA2-90D6-45BC-A180-07398C22854B}" dt="2023-10-16T23:55:59.930" v="692" actId="1076"/>
          <ac:spMkLst>
            <pc:docMk/>
            <pc:sldMk cId="3560800584" sldId="290"/>
            <ac:spMk id="19" creationId="{7E596ABE-4C3B-D26A-B906-BE12B51A10E8}"/>
          </ac:spMkLst>
        </pc:spChg>
        <pc:spChg chg="add mod">
          <ac:chgData name="Usuário Convidado" userId="" providerId="Windows Live" clId="Web-{6EB10BA2-90D6-45BC-A180-07398C22854B}" dt="2023-10-16T23:56:50.588" v="706" actId="20577"/>
          <ac:spMkLst>
            <pc:docMk/>
            <pc:sldMk cId="3560800584" sldId="290"/>
            <ac:spMk id="20" creationId="{7ED646CF-CAD6-A09E-7FD2-74AC3BD3BA3F}"/>
          </ac:spMkLst>
        </pc:spChg>
        <pc:picChg chg="add del mod">
          <ac:chgData name="Usuário Convidado" userId="" providerId="Windows Live" clId="Web-{6EB10BA2-90D6-45BC-A180-07398C22854B}" dt="2023-10-16T22:56:53.744" v="427"/>
          <ac:picMkLst>
            <pc:docMk/>
            <pc:sldMk cId="3560800584" sldId="290"/>
            <ac:picMk id="3" creationId="{FE04B729-281A-2352-14C4-EF81C7A27AEE}"/>
          </ac:picMkLst>
        </pc:picChg>
        <pc:picChg chg="add mod">
          <ac:chgData name="Usuário Convidado" userId="" providerId="Windows Live" clId="Web-{6EB10BA2-90D6-45BC-A180-07398C22854B}" dt="2023-10-16T23:49:45.903" v="671" actId="1076"/>
          <ac:picMkLst>
            <pc:docMk/>
            <pc:sldMk cId="3560800584" sldId="290"/>
            <ac:picMk id="4" creationId="{B32F17C6-1B43-590E-5C37-90DCB3CF4E85}"/>
          </ac:picMkLst>
        </pc:picChg>
        <pc:picChg chg="add del mod">
          <ac:chgData name="Usuário Convidado" userId="" providerId="Windows Live" clId="Web-{6EB10BA2-90D6-45BC-A180-07398C22854B}" dt="2023-10-16T23:12:38.054" v="592"/>
          <ac:picMkLst>
            <pc:docMk/>
            <pc:sldMk cId="3560800584" sldId="290"/>
            <ac:picMk id="5" creationId="{117671A2-454F-37A1-8DB0-958EEA4BC2FA}"/>
          </ac:picMkLst>
        </pc:picChg>
        <pc:picChg chg="add del mod">
          <ac:chgData name="Usuário Convidado" userId="" providerId="Windows Live" clId="Web-{6EB10BA2-90D6-45BC-A180-07398C22854B}" dt="2023-10-16T23:47:19.258" v="616"/>
          <ac:picMkLst>
            <pc:docMk/>
            <pc:sldMk cId="3560800584" sldId="290"/>
            <ac:picMk id="8" creationId="{5CD7BE9B-3F2D-AD94-9BFD-D2B335256CA7}"/>
          </ac:picMkLst>
        </pc:picChg>
        <pc:picChg chg="add mod">
          <ac:chgData name="Usuário Convidado" userId="" providerId="Windows Live" clId="Web-{6EB10BA2-90D6-45BC-A180-07398C22854B}" dt="2023-10-16T23:55:39.508" v="686" actId="1076"/>
          <ac:picMkLst>
            <pc:docMk/>
            <pc:sldMk cId="3560800584" sldId="290"/>
            <ac:picMk id="9" creationId="{28CC911F-62A8-FA84-30EE-1DAE30030133}"/>
          </ac:picMkLst>
        </pc:picChg>
        <pc:picChg chg="add del mod">
          <ac:chgData name="Usuário Convidado" userId="" providerId="Windows Live" clId="Web-{6EB10BA2-90D6-45BC-A180-07398C22854B}" dt="2023-10-16T23:47:44.868" v="622"/>
          <ac:picMkLst>
            <pc:docMk/>
            <pc:sldMk cId="3560800584" sldId="290"/>
            <ac:picMk id="10" creationId="{1C433D3A-4E34-944E-51D1-6B561A6BABD7}"/>
          </ac:picMkLst>
        </pc:picChg>
        <pc:picChg chg="add del mod">
          <ac:chgData name="Usuário Convidado" userId="" providerId="Windows Live" clId="Web-{6EB10BA2-90D6-45BC-A180-07398C22854B}" dt="2023-10-16T23:55:15.351" v="680"/>
          <ac:picMkLst>
            <pc:docMk/>
            <pc:sldMk cId="3560800584" sldId="290"/>
            <ac:picMk id="16" creationId="{E374739C-0328-0DCF-D144-02AF1FF95842}"/>
          </ac:picMkLst>
        </pc:picChg>
        <pc:picChg chg="add mod">
          <ac:chgData name="Usuário Convidado" userId="" providerId="Windows Live" clId="Web-{6EB10BA2-90D6-45BC-A180-07398C22854B}" dt="2023-10-16T23:55:55.180" v="690" actId="14100"/>
          <ac:picMkLst>
            <pc:docMk/>
            <pc:sldMk cId="3560800584" sldId="290"/>
            <ac:picMk id="17" creationId="{03DA6F0C-DF82-3F9F-D955-0312D9697331}"/>
          </ac:picMkLst>
        </pc:picChg>
      </pc:sldChg>
      <pc:sldChg chg="addSp delSp modSp add replId">
        <pc:chgData name="Usuário Convidado" userId="" providerId="Windows Live" clId="Web-{6EB10BA2-90D6-45BC-A180-07398C22854B}" dt="2023-10-16T23:08:45.531" v="553"/>
        <pc:sldMkLst>
          <pc:docMk/>
          <pc:sldMk cId="2016774027" sldId="291"/>
        </pc:sldMkLst>
        <pc:spChg chg="add del mod">
          <ac:chgData name="Usuário Convidado" userId="" providerId="Windows Live" clId="Web-{6EB10BA2-90D6-45BC-A180-07398C22854B}" dt="2023-10-16T23:08:23.734" v="542"/>
          <ac:spMkLst>
            <pc:docMk/>
            <pc:sldMk cId="2016774027" sldId="291"/>
            <ac:spMk id="5" creationId="{04AE96BB-B7CF-79BB-EB0F-2DFD7544B446}"/>
          </ac:spMkLst>
        </pc:spChg>
        <pc:spChg chg="mod">
          <ac:chgData name="Usuário Convidado" userId="" providerId="Windows Live" clId="Web-{6EB10BA2-90D6-45BC-A180-07398C22854B}" dt="2023-10-16T23:08:45.531" v="553"/>
          <ac:spMkLst>
            <pc:docMk/>
            <pc:sldMk cId="2016774027" sldId="291"/>
            <ac:spMk id="6" creationId="{6C794C73-729E-719E-4136-3B728D9B004A}"/>
          </ac:spMkLst>
        </pc:spChg>
        <pc:spChg chg="add mod">
          <ac:chgData name="Usuário Convidado" userId="" providerId="Windows Live" clId="Web-{6EB10BA2-90D6-45BC-A180-07398C22854B}" dt="2023-10-16T23:08:23.921" v="543" actId="20577"/>
          <ac:spMkLst>
            <pc:docMk/>
            <pc:sldMk cId="2016774027" sldId="291"/>
            <ac:spMk id="7" creationId="{08A52716-BCCA-125D-6BB9-8BA86C2814FC}"/>
          </ac:spMkLst>
        </pc:spChg>
        <pc:spChg chg="del mod">
          <ac:chgData name="Usuário Convidado" userId="" providerId="Windows Live" clId="Web-{6EB10BA2-90D6-45BC-A180-07398C22854B}" dt="2023-10-16T22:57:12.776" v="435"/>
          <ac:spMkLst>
            <pc:docMk/>
            <pc:sldMk cId="2016774027" sldId="291"/>
            <ac:spMk id="8" creationId="{B90FE952-4A20-3E07-3DC2-4CDAEBFFB829}"/>
          </ac:spMkLst>
        </pc:spChg>
        <pc:spChg chg="del">
          <ac:chgData name="Usuário Convidado" userId="" providerId="Windows Live" clId="Web-{6EB10BA2-90D6-45BC-A180-07398C22854B}" dt="2023-10-16T22:57:16.870" v="438"/>
          <ac:spMkLst>
            <pc:docMk/>
            <pc:sldMk cId="2016774027" sldId="291"/>
            <ac:spMk id="17" creationId="{1CF6B43C-055B-5D5F-ADEA-152733E3ABD8}"/>
          </ac:spMkLst>
        </pc:spChg>
        <pc:spChg chg="del mod">
          <ac:chgData name="Usuário Convidado" userId="" providerId="Windows Live" clId="Web-{6EB10BA2-90D6-45BC-A180-07398C22854B}" dt="2023-10-16T22:57:28.558" v="444"/>
          <ac:spMkLst>
            <pc:docMk/>
            <pc:sldMk cId="2016774027" sldId="291"/>
            <ac:spMk id="18" creationId="{99060229-75E2-D9EA-139F-2608433DE603}"/>
          </ac:spMkLst>
        </pc:spChg>
        <pc:spChg chg="del mod">
          <ac:chgData name="Usuário Convidado" userId="" providerId="Windows Live" clId="Web-{6EB10BA2-90D6-45BC-A180-07398C22854B}" dt="2023-10-16T22:57:28.417" v="442"/>
          <ac:spMkLst>
            <pc:docMk/>
            <pc:sldMk cId="2016774027" sldId="291"/>
            <ac:spMk id="19" creationId="{8764D13B-1ABB-26CA-FBFA-AF18C752DF7B}"/>
          </ac:spMkLst>
        </pc:spChg>
        <pc:spChg chg="del">
          <ac:chgData name="Usuário Convidado" userId="" providerId="Windows Live" clId="Web-{6EB10BA2-90D6-45BC-A180-07398C22854B}" dt="2023-10-16T22:57:14.495" v="436"/>
          <ac:spMkLst>
            <pc:docMk/>
            <pc:sldMk cId="2016774027" sldId="291"/>
            <ac:spMk id="20" creationId="{88D6E863-3594-2AC0-26C9-0A29DFA680EA}"/>
          </ac:spMkLst>
        </pc:spChg>
        <pc:spChg chg="del mod">
          <ac:chgData name="Usuário Convidado" userId="" providerId="Windows Live" clId="Web-{6EB10BA2-90D6-45BC-A180-07398C22854B}" dt="2023-10-16T23:05:30.166" v="507"/>
          <ac:spMkLst>
            <pc:docMk/>
            <pc:sldMk cId="2016774027" sldId="291"/>
            <ac:spMk id="23" creationId="{C5BCAD10-9AAD-4611-6FE5-598A01BC4597}"/>
          </ac:spMkLst>
        </pc:spChg>
        <pc:spChg chg="del">
          <ac:chgData name="Usuário Convidado" userId="" providerId="Windows Live" clId="Web-{6EB10BA2-90D6-45BC-A180-07398C22854B}" dt="2023-10-16T23:05:34.197" v="509"/>
          <ac:spMkLst>
            <pc:docMk/>
            <pc:sldMk cId="2016774027" sldId="291"/>
            <ac:spMk id="24" creationId="{E356D57B-DA74-1F74-F244-752F6D3AF337}"/>
          </ac:spMkLst>
        </pc:spChg>
        <pc:spChg chg="del">
          <ac:chgData name="Usuário Convidado" userId="" providerId="Windows Live" clId="Web-{6EB10BA2-90D6-45BC-A180-07398C22854B}" dt="2023-10-16T23:05:25.932" v="504"/>
          <ac:spMkLst>
            <pc:docMk/>
            <pc:sldMk cId="2016774027" sldId="291"/>
            <ac:spMk id="26" creationId="{CA32DB10-94C9-B14A-970B-21684FBC27CE}"/>
          </ac:spMkLst>
        </pc:spChg>
        <pc:spChg chg="del">
          <ac:chgData name="Usuário Convidado" userId="" providerId="Windows Live" clId="Web-{6EB10BA2-90D6-45BC-A180-07398C22854B}" dt="2023-10-16T23:05:30.197" v="508"/>
          <ac:spMkLst>
            <pc:docMk/>
            <pc:sldMk cId="2016774027" sldId="291"/>
            <ac:spMk id="27" creationId="{8F2D25D2-C16D-9A48-5DD6-5D0DB772582C}"/>
          </ac:spMkLst>
        </pc:spChg>
        <pc:picChg chg="add del mod">
          <ac:chgData name="Usuário Convidado" userId="" providerId="Windows Live" clId="Web-{6EB10BA2-90D6-45BC-A180-07398C22854B}" dt="2023-10-16T22:57:43.746" v="450"/>
          <ac:picMkLst>
            <pc:docMk/>
            <pc:sldMk cId="2016774027" sldId="291"/>
            <ac:picMk id="2" creationId="{B4E7A8EB-6750-9453-1833-16718E0B46D4}"/>
          </ac:picMkLst>
        </pc:picChg>
        <pc:picChg chg="add del mod">
          <ac:chgData name="Usuário Convidado" userId="" providerId="Windows Live" clId="Web-{6EB10BA2-90D6-45BC-A180-07398C22854B}" dt="2023-10-16T22:57:48.074" v="452"/>
          <ac:picMkLst>
            <pc:docMk/>
            <pc:sldMk cId="2016774027" sldId="291"/>
            <ac:picMk id="3" creationId="{8751A4F0-986A-FFD5-7721-5EBE5556D10B}"/>
          </ac:picMkLst>
        </pc:picChg>
        <pc:picChg chg="add del mod">
          <ac:chgData name="Usuário Convidado" userId="" providerId="Windows Live" clId="Web-{6EB10BA2-90D6-45BC-A180-07398C22854B}" dt="2023-10-16T23:06:50.669" v="518"/>
          <ac:picMkLst>
            <pc:docMk/>
            <pc:sldMk cId="2016774027" sldId="291"/>
            <ac:picMk id="9" creationId="{D5B53B9B-9915-4E3F-2FFB-8A2A710487CB}"/>
          </ac:picMkLst>
        </pc:picChg>
        <pc:picChg chg="add del mod">
          <ac:chgData name="Usuário Convidado" userId="" providerId="Windows Live" clId="Web-{6EB10BA2-90D6-45BC-A180-07398C22854B}" dt="2023-10-16T23:07:14.560" v="524"/>
          <ac:picMkLst>
            <pc:docMk/>
            <pc:sldMk cId="2016774027" sldId="291"/>
            <ac:picMk id="13" creationId="{FF2B3783-2A72-CEE7-5C75-88181F037031}"/>
          </ac:picMkLst>
        </pc:picChg>
        <pc:picChg chg="add mod">
          <ac:chgData name="Usuário Convidado" userId="" providerId="Windows Live" clId="Web-{6EB10BA2-90D6-45BC-A180-07398C22854B}" dt="2023-10-16T23:08:44.078" v="552" actId="1076"/>
          <ac:picMkLst>
            <pc:docMk/>
            <pc:sldMk cId="2016774027" sldId="291"/>
            <ac:picMk id="14" creationId="{10B1ACE0-DFF1-85A3-4539-AB1986F44701}"/>
          </ac:picMkLst>
        </pc:picChg>
        <pc:picChg chg="del">
          <ac:chgData name="Usuário Convidado" userId="" providerId="Windows Live" clId="Web-{6EB10BA2-90D6-45BC-A180-07398C22854B}" dt="2023-10-16T22:57:09.619" v="433"/>
          <ac:picMkLst>
            <pc:docMk/>
            <pc:sldMk cId="2016774027" sldId="291"/>
            <ac:picMk id="15" creationId="{097179EB-50FE-6A90-AAE2-46135E36E3B0}"/>
          </ac:picMkLst>
        </pc:picChg>
        <pc:picChg chg="del">
          <ac:chgData name="Usuário Convidado" userId="" providerId="Windows Live" clId="Web-{6EB10BA2-90D6-45BC-A180-07398C22854B}" dt="2023-10-16T22:57:29.620" v="445"/>
          <ac:picMkLst>
            <pc:docMk/>
            <pc:sldMk cId="2016774027" sldId="291"/>
            <ac:picMk id="21" creationId="{5DB0C972-8B9E-3FBC-FC59-504F81EDF3D2}"/>
          </ac:picMkLst>
        </pc:picChg>
        <pc:picChg chg="del mod">
          <ac:chgData name="Usuário Convidado" userId="" providerId="Windows Live" clId="Web-{6EB10BA2-90D6-45BC-A180-07398C22854B}" dt="2023-10-16T23:06:31.246" v="514"/>
          <ac:picMkLst>
            <pc:docMk/>
            <pc:sldMk cId="2016774027" sldId="291"/>
            <ac:picMk id="28" creationId="{9B5FA5CC-8D48-2532-4331-7CD8B9E71DAC}"/>
          </ac:picMkLst>
        </pc:picChg>
      </pc:sldChg>
      <pc:sldChg chg="addSp delSp modSp add replId">
        <pc:chgData name="Usuário Convidado" userId="" providerId="Windows Live" clId="Web-{6EB10BA2-90D6-45BC-A180-07398C22854B}" dt="2023-10-16T23:11:31.849" v="587" actId="1076"/>
        <pc:sldMkLst>
          <pc:docMk/>
          <pc:sldMk cId="759343782" sldId="292"/>
        </pc:sldMkLst>
        <pc:spChg chg="add mod">
          <ac:chgData name="Usuário Convidado" userId="" providerId="Windows Live" clId="Web-{6EB10BA2-90D6-45BC-A180-07398C22854B}" dt="2023-10-16T23:11:31.849" v="587" actId="1076"/>
          <ac:spMkLst>
            <pc:docMk/>
            <pc:sldMk cId="759343782" sldId="292"/>
            <ac:spMk id="3" creationId="{2F1C07E7-0466-0D84-DE25-C624443122C8}"/>
          </ac:spMkLst>
        </pc:spChg>
        <pc:spChg chg="del mod">
          <ac:chgData name="Usuário Convidado" userId="" providerId="Windows Live" clId="Web-{6EB10BA2-90D6-45BC-A180-07398C22854B}" dt="2023-10-16T23:10:36.832" v="564"/>
          <ac:spMkLst>
            <pc:docMk/>
            <pc:sldMk cId="759343782" sldId="292"/>
            <ac:spMk id="6" creationId="{6C794C73-729E-719E-4136-3B728D9B004A}"/>
          </ac:spMkLst>
        </pc:spChg>
        <pc:picChg chg="add mod">
          <ac:chgData name="Usuário Convidado" userId="" providerId="Windows Live" clId="Web-{6EB10BA2-90D6-45BC-A180-07398C22854B}" dt="2023-10-16T23:10:37.660" v="566" actId="1076"/>
          <ac:picMkLst>
            <pc:docMk/>
            <pc:sldMk cId="759343782" sldId="292"/>
            <ac:picMk id="2" creationId="{6EE6F394-8FBC-4F29-A444-DA48581A3FE4}"/>
          </ac:picMkLst>
        </pc:picChg>
        <pc:picChg chg="del">
          <ac:chgData name="Usuário Convidado" userId="" providerId="Windows Live" clId="Web-{6EB10BA2-90D6-45BC-A180-07398C22854B}" dt="2023-10-16T23:10:28.660" v="560"/>
          <ac:picMkLst>
            <pc:docMk/>
            <pc:sldMk cId="759343782" sldId="292"/>
            <ac:picMk id="14" creationId="{10B1ACE0-DFF1-85A3-4539-AB1986F44701}"/>
          </ac:picMkLst>
        </pc:picChg>
      </pc:sldChg>
      <pc:sldChg chg="addSp delSp modSp new">
        <pc:chgData name="Usuário Convidado" userId="" providerId="Windows Live" clId="Web-{6EB10BA2-90D6-45BC-A180-07398C22854B}" dt="2023-10-17T00:05:14.588" v="765" actId="1076"/>
        <pc:sldMkLst>
          <pc:docMk/>
          <pc:sldMk cId="2010744953" sldId="293"/>
        </pc:sldMkLst>
        <pc:spChg chg="add mod">
          <ac:chgData name="Usuário Convidado" userId="" providerId="Windows Live" clId="Web-{6EB10BA2-90D6-45BC-A180-07398C22854B}" dt="2023-10-17T00:04:37.681" v="720" actId="20577"/>
          <ac:spMkLst>
            <pc:docMk/>
            <pc:sldMk cId="2010744953" sldId="293"/>
            <ac:spMk id="6" creationId="{DFB889DF-30EB-6DBF-1266-102F869F856F}"/>
          </ac:spMkLst>
        </pc:spChg>
        <pc:spChg chg="add mod">
          <ac:chgData name="Usuário Convidado" userId="" providerId="Windows Live" clId="Web-{6EB10BA2-90D6-45BC-A180-07398C22854B}" dt="2023-10-17T00:05:14.588" v="765" actId="1076"/>
          <ac:spMkLst>
            <pc:docMk/>
            <pc:sldMk cId="2010744953" sldId="293"/>
            <ac:spMk id="7" creationId="{BDBB6AA1-F108-F7AD-EFB6-0F59BE95EF9E}"/>
          </ac:spMkLst>
        </pc:spChg>
        <pc:picChg chg="add mod">
          <ac:chgData name="Usuário Convidado" userId="" providerId="Windows Live" clId="Web-{6EB10BA2-90D6-45BC-A180-07398C22854B}" dt="2023-10-16T23:58:07.012" v="711" actId="1076"/>
          <ac:picMkLst>
            <pc:docMk/>
            <pc:sldMk cId="2010744953" sldId="293"/>
            <ac:picMk id="3" creationId="{658748C9-B46E-EC2F-EA5A-0BA8C2DB73BA}"/>
          </ac:picMkLst>
        </pc:picChg>
        <pc:picChg chg="add del mod">
          <ac:chgData name="Usuário Convidado" userId="" providerId="Windows Live" clId="Web-{6EB10BA2-90D6-45BC-A180-07398C22854B}" dt="2023-10-16T23:58:24.435" v="714"/>
          <ac:picMkLst>
            <pc:docMk/>
            <pc:sldMk cId="2010744953" sldId="293"/>
            <ac:picMk id="4" creationId="{99C93A76-B416-749B-A402-F450EB38B5E4}"/>
          </ac:picMkLst>
        </pc:picChg>
      </pc:sldChg>
      <pc:sldMasterChg chg="mod modSldLayout">
        <pc:chgData name="Usuário Convidado" userId="" providerId="Windows Live" clId="Web-{6EB10BA2-90D6-45BC-A180-07398C22854B}" dt="2023-10-16T22:42:45.390" v="290"/>
        <pc:sldMasterMkLst>
          <pc:docMk/>
          <pc:sldMasterMk cId="326807763" sldId="2147483660"/>
        </pc:sldMasterMkLst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264073337" sldId="2147483661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1581943736" sldId="2147483662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521791473" sldId="2147483663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845581581" sldId="2147483664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1904041086" sldId="2147483665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2614680308" sldId="2147483666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991824456" sldId="2147483667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1727685445" sldId="2147483668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4141740109" sldId="2147483669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518791516" sldId="2147483670"/>
          </pc:sldLayoutMkLst>
        </pc:sldLayoutChg>
        <pc:sldLayoutChg chg="mod">
          <pc:chgData name="Usuário Convidado" userId="" providerId="Windows Live" clId="Web-{6EB10BA2-90D6-45BC-A180-07398C22854B}" dt="2023-10-16T22:42:45.390" v="290"/>
          <pc:sldLayoutMkLst>
            <pc:docMk/>
            <pc:sldMasterMk cId="326807763" sldId="2147483660"/>
            <pc:sldLayoutMk cId="2697409797" sldId="2147483671"/>
          </pc:sldLayoutMkLst>
        </pc:sldLayoutChg>
      </pc:sldMasterChg>
    </pc:docChg>
  </pc:docChgLst>
  <pc:docChgLst>
    <pc:chgData name="Usuário Convidado" providerId="Windows Live" clId="Web-{8414DC35-20F1-4795-879B-9C2D6FE476D0}"/>
    <pc:docChg chg="addSld delSld modSld sldOrd modSection">
      <pc:chgData name="Usuário Convidado" userId="" providerId="Windows Live" clId="Web-{8414DC35-20F1-4795-879B-9C2D6FE476D0}" dt="2023-10-17T20:52:01.126" v="1591" actId="1076"/>
      <pc:docMkLst>
        <pc:docMk/>
      </pc:docMkLst>
      <pc:sldChg chg="modSp">
        <pc:chgData name="Usuário Convidado" userId="" providerId="Windows Live" clId="Web-{8414DC35-20F1-4795-879B-9C2D6FE476D0}" dt="2023-10-17T18:46:17.149" v="398" actId="20577"/>
        <pc:sldMkLst>
          <pc:docMk/>
          <pc:sldMk cId="2227701236" sldId="271"/>
        </pc:sldMkLst>
        <pc:spChg chg="mod">
          <ac:chgData name="Usuário Convidado" userId="" providerId="Windows Live" clId="Web-{8414DC35-20F1-4795-879B-9C2D6FE476D0}" dt="2023-10-17T18:46:17.149" v="398" actId="20577"/>
          <ac:spMkLst>
            <pc:docMk/>
            <pc:sldMk cId="2227701236" sldId="271"/>
            <ac:spMk id="22" creationId="{DF5885C5-7ADE-97E3-6292-71B7EF9B3861}"/>
          </ac:spMkLst>
        </pc:spChg>
      </pc:sldChg>
      <pc:sldChg chg="mod modShow">
        <pc:chgData name="Usuário Convidado" userId="" providerId="Windows Live" clId="Web-{8414DC35-20F1-4795-879B-9C2D6FE476D0}" dt="2023-10-17T18:14:34.792" v="31"/>
        <pc:sldMkLst>
          <pc:docMk/>
          <pc:sldMk cId="2948596971" sldId="273"/>
        </pc:sldMkLst>
      </pc:sldChg>
      <pc:sldChg chg="mod modShow">
        <pc:chgData name="Usuário Convidado" userId="" providerId="Windows Live" clId="Web-{8414DC35-20F1-4795-879B-9C2D6FE476D0}" dt="2023-10-17T19:57:25.224" v="1183"/>
        <pc:sldMkLst>
          <pc:docMk/>
          <pc:sldMk cId="4263013974" sldId="275"/>
        </pc:sldMkLst>
      </pc:sldChg>
      <pc:sldChg chg="modSp">
        <pc:chgData name="Usuário Convidado" userId="" providerId="Windows Live" clId="Web-{8414DC35-20F1-4795-879B-9C2D6FE476D0}" dt="2023-10-17T18:09:34.598" v="30" actId="1076"/>
        <pc:sldMkLst>
          <pc:docMk/>
          <pc:sldMk cId="801196128" sldId="295"/>
        </pc:sldMkLst>
        <pc:spChg chg="mod modVis">
          <ac:chgData name="Usuário Convidado" userId="" providerId="Windows Live" clId="Web-{8414DC35-20F1-4795-879B-9C2D6FE476D0}" dt="2023-10-17T18:09:34.598" v="30" actId="1076"/>
          <ac:spMkLst>
            <pc:docMk/>
            <pc:sldMk cId="801196128" sldId="295"/>
            <ac:spMk id="13" creationId="{F19B4AE1-95DF-9E5B-0567-117ACE7DBD8C}"/>
          </ac:spMkLst>
        </pc:spChg>
        <pc:spChg chg="mod modVis">
          <ac:chgData name="Usuário Convidado" userId="" providerId="Windows Live" clId="Web-{8414DC35-20F1-4795-879B-9C2D6FE476D0}" dt="2023-10-17T18:08:40.362" v="28"/>
          <ac:spMkLst>
            <pc:docMk/>
            <pc:sldMk cId="801196128" sldId="295"/>
            <ac:spMk id="19" creationId="{2D6D1488-A82B-24DA-AAC7-0181B85AA12A}"/>
          </ac:spMkLst>
        </pc:spChg>
        <pc:spChg chg="mod">
          <ac:chgData name="Usuário Convidado" userId="" providerId="Windows Live" clId="Web-{8414DC35-20F1-4795-879B-9C2D6FE476D0}" dt="2023-10-17T18:04:52.779" v="7" actId="1076"/>
          <ac:spMkLst>
            <pc:docMk/>
            <pc:sldMk cId="801196128" sldId="295"/>
            <ac:spMk id="21" creationId="{7280C043-E65F-823C-72AC-7E91AB746F93}"/>
          </ac:spMkLst>
        </pc:spChg>
        <pc:spChg chg="mod modVis">
          <ac:chgData name="Usuário Convidado" userId="" providerId="Windows Live" clId="Web-{8414DC35-20F1-4795-879B-9C2D6FE476D0}" dt="2023-10-17T18:08:28.909" v="22"/>
          <ac:spMkLst>
            <pc:docMk/>
            <pc:sldMk cId="801196128" sldId="295"/>
            <ac:spMk id="22" creationId="{A433CB8B-A9C8-B226-9219-E84FC19BFA42}"/>
          </ac:spMkLst>
        </pc:spChg>
        <pc:spChg chg="mod modVis">
          <ac:chgData name="Usuário Convidado" userId="" providerId="Windows Live" clId="Web-{8414DC35-20F1-4795-879B-9C2D6FE476D0}" dt="2023-10-17T18:08:29.362" v="23"/>
          <ac:spMkLst>
            <pc:docMk/>
            <pc:sldMk cId="801196128" sldId="295"/>
            <ac:spMk id="23" creationId="{EBDAA657-15D4-7C9A-730C-E300B9F47DC0}"/>
          </ac:spMkLst>
        </pc:spChg>
        <pc:spChg chg="mod modVis">
          <ac:chgData name="Usuário Convidado" userId="" providerId="Windows Live" clId="Web-{8414DC35-20F1-4795-879B-9C2D6FE476D0}" dt="2023-10-17T18:08:31.659" v="24"/>
          <ac:spMkLst>
            <pc:docMk/>
            <pc:sldMk cId="801196128" sldId="295"/>
            <ac:spMk id="24" creationId="{B450B31F-07D6-DCAB-BA05-6FC453ECABAB}"/>
          </ac:spMkLst>
        </pc:spChg>
        <pc:spChg chg="mod modVis">
          <ac:chgData name="Usuário Convidado" userId="" providerId="Windows Live" clId="Web-{8414DC35-20F1-4795-879B-9C2D6FE476D0}" dt="2023-10-17T18:08:31.909" v="25"/>
          <ac:spMkLst>
            <pc:docMk/>
            <pc:sldMk cId="801196128" sldId="295"/>
            <ac:spMk id="25" creationId="{530E79C5-FBA0-6BBE-2863-EF85F5CE9DC7}"/>
          </ac:spMkLst>
        </pc:spChg>
        <pc:grpChg chg="mod ord modVis">
          <ac:chgData name="Usuário Convidado" userId="" providerId="Windows Live" clId="Web-{8414DC35-20F1-4795-879B-9C2D6FE476D0}" dt="2023-10-17T18:09:18.253" v="29"/>
          <ac:grpSpMkLst>
            <pc:docMk/>
            <pc:sldMk cId="801196128" sldId="295"/>
            <ac:grpSpMk id="15" creationId="{51EF10CA-0932-04C5-418C-598813947C7A}"/>
          </ac:grpSpMkLst>
        </pc:grpChg>
        <pc:grpChg chg="mod ord">
          <ac:chgData name="Usuário Convidado" userId="" providerId="Windows Live" clId="Web-{8414DC35-20F1-4795-879B-9C2D6FE476D0}" dt="2023-10-17T18:06:30.593" v="8"/>
          <ac:grpSpMkLst>
            <pc:docMk/>
            <pc:sldMk cId="801196128" sldId="295"/>
            <ac:grpSpMk id="20" creationId="{6FC4EA95-D47D-0A88-D1A2-8197629465F9}"/>
          </ac:grpSpMkLst>
        </pc:grpChg>
        <pc:picChg chg="mod modVis">
          <ac:chgData name="Usuário Convidado" userId="" providerId="Windows Live" clId="Web-{8414DC35-20F1-4795-879B-9C2D6FE476D0}" dt="2023-10-17T18:08:34.706" v="27"/>
          <ac:picMkLst>
            <pc:docMk/>
            <pc:sldMk cId="801196128" sldId="295"/>
            <ac:picMk id="11" creationId="{F2B733AD-6918-111A-12F4-3B31B216A57E}"/>
          </ac:picMkLst>
        </pc:picChg>
      </pc:sldChg>
      <pc:sldChg chg="mod modShow">
        <pc:chgData name="Usuário Convidado" userId="" providerId="Windows Live" clId="Web-{8414DC35-20F1-4795-879B-9C2D6FE476D0}" dt="2023-10-17T19:07:50.476" v="723"/>
        <pc:sldMkLst>
          <pc:docMk/>
          <pc:sldMk cId="2707229654" sldId="310"/>
        </pc:sldMkLst>
      </pc:sldChg>
      <pc:sldChg chg="mod modShow">
        <pc:chgData name="Usuário Convidado" userId="" providerId="Windows Live" clId="Web-{8414DC35-20F1-4795-879B-9C2D6FE476D0}" dt="2023-10-17T19:03:16.891" v="635"/>
        <pc:sldMkLst>
          <pc:docMk/>
          <pc:sldMk cId="1256892403" sldId="312"/>
        </pc:sldMkLst>
      </pc:sldChg>
      <pc:sldChg chg="mod modShow">
        <pc:chgData name="Usuário Convidado" userId="" providerId="Windows Live" clId="Web-{8414DC35-20F1-4795-879B-9C2D6FE476D0}" dt="2023-10-17T20:31:42.218" v="1452"/>
        <pc:sldMkLst>
          <pc:docMk/>
          <pc:sldMk cId="2576990703" sldId="313"/>
        </pc:sldMkLst>
      </pc:sldChg>
      <pc:sldChg chg="modSp">
        <pc:chgData name="Usuário Convidado" userId="" providerId="Windows Live" clId="Web-{8414DC35-20F1-4795-879B-9C2D6FE476D0}" dt="2023-10-17T18:39:30.874" v="334"/>
        <pc:sldMkLst>
          <pc:docMk/>
          <pc:sldMk cId="3072477778" sldId="315"/>
        </pc:sldMkLst>
        <pc:grpChg chg="ord">
          <ac:chgData name="Usuário Convidado" userId="" providerId="Windows Live" clId="Web-{8414DC35-20F1-4795-879B-9C2D6FE476D0}" dt="2023-10-17T18:39:21.092" v="330"/>
          <ac:grpSpMkLst>
            <pc:docMk/>
            <pc:sldMk cId="3072477778" sldId="315"/>
            <ac:grpSpMk id="15" creationId="{51EF10CA-0932-04C5-418C-598813947C7A}"/>
          </ac:grpSpMkLst>
        </pc:grpChg>
        <pc:grpChg chg="ord">
          <ac:chgData name="Usuário Convidado" userId="" providerId="Windows Live" clId="Web-{8414DC35-20F1-4795-879B-9C2D6FE476D0}" dt="2023-10-17T18:39:30.874" v="334"/>
          <ac:grpSpMkLst>
            <pc:docMk/>
            <pc:sldMk cId="3072477778" sldId="315"/>
            <ac:grpSpMk id="20" creationId="{6FC4EA95-D47D-0A88-D1A2-8197629465F9}"/>
          </ac:grpSpMkLst>
        </pc:grpChg>
      </pc:sldChg>
      <pc:sldChg chg="addSp delSp modSp mod modShow">
        <pc:chgData name="Usuário Convidado" userId="" providerId="Windows Live" clId="Web-{8414DC35-20F1-4795-879B-9C2D6FE476D0}" dt="2023-10-17T20:31:49.656" v="1453"/>
        <pc:sldMkLst>
          <pc:docMk/>
          <pc:sldMk cId="3129625462" sldId="319"/>
        </pc:sldMkLst>
        <pc:picChg chg="del mod">
          <ac:chgData name="Usuário Convidado" userId="" providerId="Windows Live" clId="Web-{8414DC35-20F1-4795-879B-9C2D6FE476D0}" dt="2023-10-17T19:59:54.431" v="1187"/>
          <ac:picMkLst>
            <pc:docMk/>
            <pc:sldMk cId="3129625462" sldId="319"/>
            <ac:picMk id="4" creationId="{611DF99E-4DB8-9041-2F49-33090093E3AC}"/>
          </ac:picMkLst>
        </pc:picChg>
        <pc:picChg chg="add mod">
          <ac:chgData name="Usuário Convidado" userId="" providerId="Windows Live" clId="Web-{8414DC35-20F1-4795-879B-9C2D6FE476D0}" dt="2023-10-17T20:00:12.025" v="1189" actId="1076"/>
          <ac:picMkLst>
            <pc:docMk/>
            <pc:sldMk cId="3129625462" sldId="319"/>
            <ac:picMk id="15" creationId="{1494EF85-322D-C5D3-5CF7-179EC2477E75}"/>
          </ac:picMkLst>
        </pc:picChg>
      </pc:sldChg>
      <pc:sldChg chg="addSp delSp modSp add replId addCm delCm modCm">
        <pc:chgData name="Usuário Convidado" userId="" providerId="Windows Live" clId="Web-{8414DC35-20F1-4795-879B-9C2D6FE476D0}" dt="2023-10-17T19:11:47.669" v="822" actId="1076"/>
        <pc:sldMkLst>
          <pc:docMk/>
          <pc:sldMk cId="3066424895" sldId="320"/>
        </pc:sldMkLst>
        <pc:spChg chg="add mod">
          <ac:chgData name="Usuário Convidado" userId="" providerId="Windows Live" clId="Web-{8414DC35-20F1-4795-879B-9C2D6FE476D0}" dt="2023-10-17T19:02:37.750" v="628" actId="1076"/>
          <ac:spMkLst>
            <pc:docMk/>
            <pc:sldMk cId="3066424895" sldId="320"/>
            <ac:spMk id="3" creationId="{BA9A621B-B5DA-670B-5E2F-9DFAA9DB350C}"/>
          </ac:spMkLst>
        </pc:spChg>
        <pc:spChg chg="mod">
          <ac:chgData name="Usuário Convidado" userId="" providerId="Windows Live" clId="Web-{8414DC35-20F1-4795-879B-9C2D6FE476D0}" dt="2023-10-17T18:17:57.640" v="40" actId="20577"/>
          <ac:spMkLst>
            <pc:docMk/>
            <pc:sldMk cId="3066424895" sldId="320"/>
            <ac:spMk id="4" creationId="{CBD65C0C-CD69-67A6-4106-E612B51CC23E}"/>
          </ac:spMkLst>
        </pc:spChg>
        <pc:spChg chg="mod">
          <ac:chgData name="Usuário Convidado" userId="" providerId="Windows Live" clId="Web-{8414DC35-20F1-4795-879B-9C2D6FE476D0}" dt="2023-10-17T18:27:33.169" v="232" actId="20577"/>
          <ac:spMkLst>
            <pc:docMk/>
            <pc:sldMk cId="3066424895" sldId="320"/>
            <ac:spMk id="6" creationId="{3ECB4BE0-9D14-9D27-2CC1-C3A2211A4199}"/>
          </ac:spMkLst>
        </pc:spChg>
        <pc:spChg chg="del">
          <ac:chgData name="Usuário Convidado" userId="" providerId="Windows Live" clId="Web-{8414DC35-20F1-4795-879B-9C2D6FE476D0}" dt="2023-10-17T18:19:58.049" v="91"/>
          <ac:spMkLst>
            <pc:docMk/>
            <pc:sldMk cId="3066424895" sldId="320"/>
            <ac:spMk id="8" creationId="{0C90A3DB-BC0F-6101-BC84-B2279D00C664}"/>
          </ac:spMkLst>
        </pc:spChg>
        <pc:spChg chg="del">
          <ac:chgData name="Usuário Convidado" userId="" providerId="Windows Live" clId="Web-{8414DC35-20F1-4795-879B-9C2D6FE476D0}" dt="2023-10-17T18:20:00.596" v="93"/>
          <ac:spMkLst>
            <pc:docMk/>
            <pc:sldMk cId="3066424895" sldId="320"/>
            <ac:spMk id="9" creationId="{F5994B53-6AFB-8833-3FE9-C4FECDD2CD96}"/>
          </ac:spMkLst>
        </pc:spChg>
        <pc:spChg chg="del">
          <ac:chgData name="Usuário Convidado" userId="" providerId="Windows Live" clId="Web-{8414DC35-20F1-4795-879B-9C2D6FE476D0}" dt="2023-10-17T18:20:00.425" v="92"/>
          <ac:spMkLst>
            <pc:docMk/>
            <pc:sldMk cId="3066424895" sldId="320"/>
            <ac:spMk id="10" creationId="{E17D7495-F0CD-E4D7-736B-383C0EF15D7C}"/>
          </ac:spMkLst>
        </pc:spChg>
        <pc:spChg chg="del">
          <ac:chgData name="Usuário Convidado" userId="" providerId="Windows Live" clId="Web-{8414DC35-20F1-4795-879B-9C2D6FE476D0}" dt="2023-10-17T18:20:52.191" v="128"/>
          <ac:spMkLst>
            <pc:docMk/>
            <pc:sldMk cId="3066424895" sldId="320"/>
            <ac:spMk id="13" creationId="{F19B4AE1-95DF-9E5B-0567-117ACE7DBD8C}"/>
          </ac:spMkLst>
        </pc:spChg>
        <pc:spChg chg="add mod">
          <ac:chgData name="Usuário Convidado" userId="" providerId="Windows Live" clId="Web-{8414DC35-20F1-4795-879B-9C2D6FE476D0}" dt="2023-10-17T19:02:37.781" v="629" actId="1076"/>
          <ac:spMkLst>
            <pc:docMk/>
            <pc:sldMk cId="3066424895" sldId="320"/>
            <ac:spMk id="14" creationId="{E17D4E67-3EF3-6738-996B-48E3FD0DD352}"/>
          </ac:spMkLst>
        </pc:spChg>
        <pc:spChg chg="add mod">
          <ac:chgData name="Usuário Convidado" userId="" providerId="Windows Live" clId="Web-{8414DC35-20F1-4795-879B-9C2D6FE476D0}" dt="2023-10-17T19:02:37.797" v="630" actId="1076"/>
          <ac:spMkLst>
            <pc:docMk/>
            <pc:sldMk cId="3066424895" sldId="320"/>
            <ac:spMk id="16" creationId="{7C0F65A5-13F5-68E8-9851-BD83871091D0}"/>
          </ac:spMkLst>
        </pc:spChg>
        <pc:spChg chg="del">
          <ac:chgData name="Usuário Convidado" userId="" providerId="Windows Live" clId="Web-{8414DC35-20F1-4795-879B-9C2D6FE476D0}" dt="2023-10-17T18:20:56.816" v="130"/>
          <ac:spMkLst>
            <pc:docMk/>
            <pc:sldMk cId="3066424895" sldId="320"/>
            <ac:spMk id="17" creationId="{B4BA6053-F4CA-C11F-3437-2B2B2D64B857}"/>
          </ac:spMkLst>
        </pc:spChg>
        <pc:spChg chg="add mod">
          <ac:chgData name="Usuário Convidado" userId="" providerId="Windows Live" clId="Web-{8414DC35-20F1-4795-879B-9C2D6FE476D0}" dt="2023-10-17T19:02:22.109" v="626" actId="1076"/>
          <ac:spMkLst>
            <pc:docMk/>
            <pc:sldMk cId="3066424895" sldId="320"/>
            <ac:spMk id="18" creationId="{86DD6834-DEE0-EAC4-34EC-0EF0E7C837E9}"/>
          </ac:spMkLst>
        </pc:spChg>
        <pc:spChg chg="mod">
          <ac:chgData name="Usuário Convidado" userId="" providerId="Windows Live" clId="Web-{8414DC35-20F1-4795-879B-9C2D6FE476D0}" dt="2023-10-17T19:08:45.977" v="730" actId="20577"/>
          <ac:spMkLst>
            <pc:docMk/>
            <pc:sldMk cId="3066424895" sldId="320"/>
            <ac:spMk id="22" creationId="{A433CB8B-A9C8-B226-9219-E84FC19BFA42}"/>
          </ac:spMkLst>
        </pc:spChg>
        <pc:spChg chg="del">
          <ac:chgData name="Usuário Convidado" userId="" providerId="Windows Live" clId="Web-{8414DC35-20F1-4795-879B-9C2D6FE476D0}" dt="2023-10-17T18:20:47.894" v="126"/>
          <ac:spMkLst>
            <pc:docMk/>
            <pc:sldMk cId="3066424895" sldId="320"/>
            <ac:spMk id="24" creationId="{B450B31F-07D6-DCAB-BA05-6FC453ECABAB}"/>
          </ac:spMkLst>
        </pc:spChg>
        <pc:spChg chg="del">
          <ac:chgData name="Usuário Convidado" userId="" providerId="Windows Live" clId="Web-{8414DC35-20F1-4795-879B-9C2D6FE476D0}" dt="2023-10-17T18:20:49.957" v="127"/>
          <ac:spMkLst>
            <pc:docMk/>
            <pc:sldMk cId="3066424895" sldId="320"/>
            <ac:spMk id="25" creationId="{530E79C5-FBA0-6BBE-2863-EF85F5CE9DC7}"/>
          </ac:spMkLst>
        </pc:spChg>
        <pc:spChg chg="add del mod">
          <ac:chgData name="Usuário Convidado" userId="" providerId="Windows Live" clId="Web-{8414DC35-20F1-4795-879B-9C2D6FE476D0}" dt="2023-10-17T18:40:55.844" v="349"/>
          <ac:spMkLst>
            <pc:docMk/>
            <pc:sldMk cId="3066424895" sldId="320"/>
            <ac:spMk id="27" creationId="{53DFF664-C0FB-5B0A-4105-1025B653152B}"/>
          </ac:spMkLst>
        </pc:spChg>
        <pc:spChg chg="add mod">
          <ac:chgData name="Usuário Convidado" userId="" providerId="Windows Live" clId="Web-{8414DC35-20F1-4795-879B-9C2D6FE476D0}" dt="2023-10-17T19:01:57.202" v="621" actId="14100"/>
          <ac:spMkLst>
            <pc:docMk/>
            <pc:sldMk cId="3066424895" sldId="320"/>
            <ac:spMk id="29" creationId="{80BC2F61-EC48-5BCB-4210-0D13DC4425D5}"/>
          </ac:spMkLst>
        </pc:spChg>
        <pc:spChg chg="add mod">
          <ac:chgData name="Usuário Convidado" userId="" providerId="Windows Live" clId="Web-{8414DC35-20F1-4795-879B-9C2D6FE476D0}" dt="2023-10-17T19:02:14.202" v="625" actId="14100"/>
          <ac:spMkLst>
            <pc:docMk/>
            <pc:sldMk cId="3066424895" sldId="320"/>
            <ac:spMk id="31" creationId="{33567560-F4E1-EDA3-5CD0-8AA5B0AB6C46}"/>
          </ac:spMkLst>
        </pc:spChg>
        <pc:spChg chg="add mod">
          <ac:chgData name="Usuário Convidado" userId="" providerId="Windows Live" clId="Web-{8414DC35-20F1-4795-879B-9C2D6FE476D0}" dt="2023-10-17T19:07:23.256" v="720" actId="20577"/>
          <ac:spMkLst>
            <pc:docMk/>
            <pc:sldMk cId="3066424895" sldId="320"/>
            <ac:spMk id="32" creationId="{2C732549-5A90-3596-683A-3710C2C08DEB}"/>
          </ac:spMkLst>
        </pc:spChg>
        <pc:spChg chg="add mod">
          <ac:chgData name="Usuário Convidado" userId="" providerId="Windows Live" clId="Web-{8414DC35-20F1-4795-879B-9C2D6FE476D0}" dt="2023-10-17T19:11:47.669" v="822" actId="1076"/>
          <ac:spMkLst>
            <pc:docMk/>
            <pc:sldMk cId="3066424895" sldId="320"/>
            <ac:spMk id="33" creationId="{14019D41-7D97-060B-E1EF-8FE84AA48D45}"/>
          </ac:spMkLst>
        </pc:spChg>
        <pc:spChg chg="add mod">
          <ac:chgData name="Usuário Convidado" userId="" providerId="Windows Live" clId="Web-{8414DC35-20F1-4795-879B-9C2D6FE476D0}" dt="2023-10-17T19:11:47.638" v="821" actId="1076"/>
          <ac:spMkLst>
            <pc:docMk/>
            <pc:sldMk cId="3066424895" sldId="320"/>
            <ac:spMk id="34" creationId="{62EC8DA5-1222-4C85-F53B-EA38EBBAA03C}"/>
          </ac:spMkLst>
        </pc:spChg>
        <pc:spChg chg="add mod">
          <ac:chgData name="Usuário Convidado" userId="" providerId="Windows Live" clId="Web-{8414DC35-20F1-4795-879B-9C2D6FE476D0}" dt="2023-10-17T19:06:38.958" v="703" actId="14100"/>
          <ac:spMkLst>
            <pc:docMk/>
            <pc:sldMk cId="3066424895" sldId="320"/>
            <ac:spMk id="35" creationId="{64FEF482-19AA-8375-FFF6-A127715F1DDB}"/>
          </ac:spMkLst>
        </pc:spChg>
        <pc:picChg chg="del mod">
          <ac:chgData name="Usuário Convidado" userId="" providerId="Windows Live" clId="Web-{8414DC35-20F1-4795-879B-9C2D6FE476D0}" dt="2023-10-17T18:37:02.245" v="322"/>
          <ac:picMkLst>
            <pc:docMk/>
            <pc:sldMk cId="3066424895" sldId="320"/>
            <ac:picMk id="11" creationId="{F2B733AD-6918-111A-12F4-3B31B216A57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Usuário Convidado" userId="" providerId="Windows Live" clId="Web-{8414DC35-20F1-4795-879B-9C2D6FE476D0}" dt="2023-10-17T19:07:23.256" v="720" actId="20577"/>
              <pc2:cmMkLst xmlns:pc2="http://schemas.microsoft.com/office/powerpoint/2019/9/main/command">
                <pc:docMk/>
                <pc:sldMk cId="3066424895" sldId="320"/>
                <pc2:cmMk id="{076FF150-F580-4B5A-A21F-964165D5DCE8}"/>
              </pc2:cmMkLst>
            </pc226:cmChg>
            <pc226:cmChg xmlns:pc226="http://schemas.microsoft.com/office/powerpoint/2022/06/main/command" chg="del">
              <pc226:chgData name="Usuário Convidado" userId="" providerId="Windows Live" clId="Web-{8414DC35-20F1-4795-879B-9C2D6FE476D0}" dt="2023-10-17T18:21:15.286" v="131"/>
              <pc2:cmMkLst xmlns:pc2="http://schemas.microsoft.com/office/powerpoint/2019/9/main/command">
                <pc:docMk/>
                <pc:sldMk cId="3066424895" sldId="320"/>
                <pc2:cmMk id="{5829F496-B60C-496E-B073-9F65F6FDC788}"/>
              </pc2:cmMkLst>
            </pc226:cmChg>
          </p:ext>
        </pc:extLst>
      </pc:sldChg>
      <pc:sldChg chg="addSp delSp modSp add ord replId">
        <pc:chgData name="Usuário Convidado" userId="" providerId="Windows Live" clId="Web-{8414DC35-20F1-4795-879B-9C2D6FE476D0}" dt="2023-10-17T19:58:26.554" v="1185" actId="20577"/>
        <pc:sldMkLst>
          <pc:docMk/>
          <pc:sldMk cId="2600048117" sldId="321"/>
        </pc:sldMkLst>
        <pc:spChg chg="del mod">
          <ac:chgData name="Usuário Convidado" userId="" providerId="Windows Live" clId="Web-{8414DC35-20F1-4795-879B-9C2D6FE476D0}" dt="2023-10-17T19:10:32.323" v="779"/>
          <ac:spMkLst>
            <pc:docMk/>
            <pc:sldMk cId="2600048117" sldId="321"/>
            <ac:spMk id="3" creationId="{BA9A621B-B5DA-670B-5E2F-9DFAA9DB350C}"/>
          </ac:spMkLst>
        </pc:spChg>
        <pc:spChg chg="mod">
          <ac:chgData name="Usuário Convidado" userId="" providerId="Windows Live" clId="Web-{8414DC35-20F1-4795-879B-9C2D6FE476D0}" dt="2023-10-17T19:58:26.554" v="1185" actId="20577"/>
          <ac:spMkLst>
            <pc:docMk/>
            <pc:sldMk cId="2600048117" sldId="321"/>
            <ac:spMk id="4" creationId="{CBD65C0C-CD69-67A6-4106-E612B51CC23E}"/>
          </ac:spMkLst>
        </pc:spChg>
        <pc:spChg chg="mod">
          <ac:chgData name="Usuário Convidado" userId="" providerId="Windows Live" clId="Web-{8414DC35-20F1-4795-879B-9C2D6FE476D0}" dt="2023-10-17T19:56:17.863" v="1174" actId="20577"/>
          <ac:spMkLst>
            <pc:docMk/>
            <pc:sldMk cId="2600048117" sldId="321"/>
            <ac:spMk id="6" creationId="{3ECB4BE0-9D14-9D27-2CC1-C3A2211A4199}"/>
          </ac:spMkLst>
        </pc:spChg>
        <pc:spChg chg="add mod">
          <ac:chgData name="Usuário Convidado" userId="" providerId="Windows Live" clId="Web-{8414DC35-20F1-4795-879B-9C2D6FE476D0}" dt="2023-10-17T19:57:14.427" v="1182"/>
          <ac:spMkLst>
            <pc:docMk/>
            <pc:sldMk cId="2600048117" sldId="321"/>
            <ac:spMk id="9" creationId="{4BF2B98D-E1D8-E6D3-CAD0-A44623679BC9}"/>
          </ac:spMkLst>
        </pc:spChg>
        <pc:spChg chg="add mod">
          <ac:chgData name="Usuário Convidado" userId="" providerId="Windows Live" clId="Web-{8414DC35-20F1-4795-879B-9C2D6FE476D0}" dt="2023-10-17T19:47:35.942" v="1016" actId="1076"/>
          <ac:spMkLst>
            <pc:docMk/>
            <pc:sldMk cId="2600048117" sldId="321"/>
            <ac:spMk id="10" creationId="{17A233CE-CBA3-15E2-2A87-4F42578C5BA5}"/>
          </ac:spMkLst>
        </pc:spChg>
        <pc:spChg chg="add del mod">
          <ac:chgData name="Usuário Convidado" userId="" providerId="Windows Live" clId="Web-{8414DC35-20F1-4795-879B-9C2D6FE476D0}" dt="2023-10-17T19:47:58.192" v="1026"/>
          <ac:spMkLst>
            <pc:docMk/>
            <pc:sldMk cId="2600048117" sldId="321"/>
            <ac:spMk id="11" creationId="{A03EA15C-88AA-72BF-F665-7826C9D02C71}"/>
          </ac:spMkLst>
        </pc:spChg>
        <pc:spChg chg="add mod">
          <ac:chgData name="Usuário Convidado" userId="" providerId="Windows Live" clId="Web-{8414DC35-20F1-4795-879B-9C2D6FE476D0}" dt="2023-10-17T19:49:23.570" v="1069" actId="20577"/>
          <ac:spMkLst>
            <pc:docMk/>
            <pc:sldMk cId="2600048117" sldId="321"/>
            <ac:spMk id="12" creationId="{0862D8C9-47AF-EC7A-8798-824F35F0DAFD}"/>
          </ac:spMkLst>
        </pc:spChg>
        <pc:spChg chg="add del">
          <ac:chgData name="Usuário Convidado" userId="" providerId="Windows Live" clId="Web-{8414DC35-20F1-4795-879B-9C2D6FE476D0}" dt="2023-10-17T19:47:57.349" v="1022"/>
          <ac:spMkLst>
            <pc:docMk/>
            <pc:sldMk cId="2600048117" sldId="321"/>
            <ac:spMk id="13" creationId="{C4B01754-5FE3-48C9-1BD4-36D488CAC539}"/>
          </ac:spMkLst>
        </pc:spChg>
        <pc:spChg chg="del">
          <ac:chgData name="Usuário Convidado" userId="" providerId="Windows Live" clId="Web-{8414DC35-20F1-4795-879B-9C2D6FE476D0}" dt="2023-10-17T19:10:32.823" v="780"/>
          <ac:spMkLst>
            <pc:docMk/>
            <pc:sldMk cId="2600048117" sldId="321"/>
            <ac:spMk id="14" creationId="{E17D4E67-3EF3-6738-996B-48E3FD0DD352}"/>
          </ac:spMkLst>
        </pc:spChg>
        <pc:spChg chg="del">
          <ac:chgData name="Usuário Convidado" userId="" providerId="Windows Live" clId="Web-{8414DC35-20F1-4795-879B-9C2D6FE476D0}" dt="2023-10-17T19:10:33.761" v="781"/>
          <ac:spMkLst>
            <pc:docMk/>
            <pc:sldMk cId="2600048117" sldId="321"/>
            <ac:spMk id="16" creationId="{7C0F65A5-13F5-68E8-9851-BD83871091D0}"/>
          </ac:spMkLst>
        </pc:spChg>
        <pc:spChg chg="del mod">
          <ac:chgData name="Usuário Convidado" userId="" providerId="Windows Live" clId="Web-{8414DC35-20F1-4795-879B-9C2D6FE476D0}" dt="2023-10-17T19:10:38.370" v="787"/>
          <ac:spMkLst>
            <pc:docMk/>
            <pc:sldMk cId="2600048117" sldId="321"/>
            <ac:spMk id="18" creationId="{86DD6834-DEE0-EAC4-34EC-0EF0E7C837E9}"/>
          </ac:spMkLst>
        </pc:spChg>
        <pc:spChg chg="del">
          <ac:chgData name="Usuário Convidado" userId="" providerId="Windows Live" clId="Web-{8414DC35-20F1-4795-879B-9C2D6FE476D0}" dt="2023-10-17T19:10:37.823" v="784"/>
          <ac:spMkLst>
            <pc:docMk/>
            <pc:sldMk cId="2600048117" sldId="321"/>
            <ac:spMk id="29" creationId="{80BC2F61-EC48-5BCB-4210-0D13DC4425D5}"/>
          </ac:spMkLst>
        </pc:spChg>
        <pc:spChg chg="del">
          <ac:chgData name="Usuário Convidado" userId="" providerId="Windows Live" clId="Web-{8414DC35-20F1-4795-879B-9C2D6FE476D0}" dt="2023-10-17T19:10:34.573" v="782"/>
          <ac:spMkLst>
            <pc:docMk/>
            <pc:sldMk cId="2600048117" sldId="321"/>
            <ac:spMk id="31" creationId="{33567560-F4E1-EDA3-5CD0-8AA5B0AB6C46}"/>
          </ac:spMkLst>
        </pc:spChg>
        <pc:spChg chg="del">
          <ac:chgData name="Usuário Convidado" userId="" providerId="Windows Live" clId="Web-{8414DC35-20F1-4795-879B-9C2D6FE476D0}" dt="2023-10-17T19:10:28.980" v="773"/>
          <ac:spMkLst>
            <pc:docMk/>
            <pc:sldMk cId="2600048117" sldId="321"/>
            <ac:spMk id="32" creationId="{2C732549-5A90-3596-683A-3710C2C08DEB}"/>
          </ac:spMkLst>
        </pc:spChg>
        <pc:spChg chg="del">
          <ac:chgData name="Usuário Convidado" userId="" providerId="Windows Live" clId="Web-{8414DC35-20F1-4795-879B-9C2D6FE476D0}" dt="2023-10-17T19:10:30.776" v="775"/>
          <ac:spMkLst>
            <pc:docMk/>
            <pc:sldMk cId="2600048117" sldId="321"/>
            <ac:spMk id="33" creationId="{14019D41-7D97-060B-E1EF-8FE84AA48D45}"/>
          </ac:spMkLst>
        </pc:spChg>
        <pc:spChg chg="del">
          <ac:chgData name="Usuário Convidado" userId="" providerId="Windows Live" clId="Web-{8414DC35-20F1-4795-879B-9C2D6FE476D0}" dt="2023-10-17T19:10:29.980" v="774"/>
          <ac:spMkLst>
            <pc:docMk/>
            <pc:sldMk cId="2600048117" sldId="321"/>
            <ac:spMk id="34" creationId="{62EC8DA5-1222-4C85-F53B-EA38EBBAA03C}"/>
          </ac:spMkLst>
        </pc:spChg>
        <pc:spChg chg="del">
          <ac:chgData name="Usuário Convidado" userId="" providerId="Windows Live" clId="Web-{8414DC35-20F1-4795-879B-9C2D6FE476D0}" dt="2023-10-17T19:10:37.714" v="783"/>
          <ac:spMkLst>
            <pc:docMk/>
            <pc:sldMk cId="2600048117" sldId="321"/>
            <ac:spMk id="35" creationId="{64FEF482-19AA-8375-FFF6-A127715F1DDB}"/>
          </ac:spMkLst>
        </pc:spChg>
        <pc:grpChg chg="mod">
          <ac:chgData name="Usuário Convidado" userId="" providerId="Windows Live" clId="Web-{8414DC35-20F1-4795-879B-9C2D6FE476D0}" dt="2023-10-17T19:46:09.908" v="1011" actId="1076"/>
          <ac:grpSpMkLst>
            <pc:docMk/>
            <pc:sldMk cId="2600048117" sldId="321"/>
            <ac:grpSpMk id="20" creationId="{6FC4EA95-D47D-0A88-D1A2-8197629465F9}"/>
          </ac:grpSpMkLst>
        </pc:grpChg>
        <pc:picChg chg="add mod modCrop">
          <ac:chgData name="Usuário Convidado" userId="" providerId="Windows Live" clId="Web-{8414DC35-20F1-4795-879B-9C2D6FE476D0}" dt="2023-10-17T19:23:57.030" v="866" actId="14100"/>
          <ac:picMkLst>
            <pc:docMk/>
            <pc:sldMk cId="2600048117" sldId="321"/>
            <ac:picMk id="2" creationId="{D709E58F-A83E-F92D-89BB-B1278B00915F}"/>
          </ac:picMkLst>
        </pc:picChg>
        <pc:picChg chg="add mod">
          <ac:chgData name="Usuário Convidado" userId="" providerId="Windows Live" clId="Web-{8414DC35-20F1-4795-879B-9C2D6FE476D0}" dt="2023-10-17T19:57:03.864" v="1181" actId="14100"/>
          <ac:picMkLst>
            <pc:docMk/>
            <pc:sldMk cId="2600048117" sldId="321"/>
            <ac:picMk id="8" creationId="{737FA990-1030-636F-874F-42DF58F40CBB}"/>
          </ac:picMkLst>
        </pc:picChg>
      </pc:sldChg>
      <pc:sldChg chg="add del replId">
        <pc:chgData name="Usuário Convidado" userId="" providerId="Windows Live" clId="Web-{8414DC35-20F1-4795-879B-9C2D6FE476D0}" dt="2023-10-17T19:07:48.632" v="722"/>
        <pc:sldMkLst>
          <pc:docMk/>
          <pc:sldMk cId="3573879175" sldId="321"/>
        </pc:sldMkLst>
      </pc:sldChg>
      <pc:sldChg chg="delSp modSp add del replId">
        <pc:chgData name="Usuário Convidado" userId="" providerId="Windows Live" clId="Web-{8414DC35-20F1-4795-879B-9C2D6FE476D0}" dt="2023-10-17T19:03:20.360" v="636"/>
        <pc:sldMkLst>
          <pc:docMk/>
          <pc:sldMk cId="4045086764" sldId="321"/>
        </pc:sldMkLst>
        <pc:spChg chg="mod">
          <ac:chgData name="Usuário Convidado" userId="" providerId="Windows Live" clId="Web-{8414DC35-20F1-4795-879B-9C2D6FE476D0}" dt="2023-10-17T18:40:14.672" v="340" actId="1076"/>
          <ac:spMkLst>
            <pc:docMk/>
            <pc:sldMk cId="4045086764" sldId="321"/>
            <ac:spMk id="9" creationId="{F5994B53-6AFB-8833-3FE9-C4FECDD2CD96}"/>
          </ac:spMkLst>
        </pc:spChg>
        <pc:spChg chg="mod">
          <ac:chgData name="Usuário Convidado" userId="" providerId="Windows Live" clId="Web-{8414DC35-20F1-4795-879B-9C2D6FE476D0}" dt="2023-10-17T18:40:27.016" v="342" actId="14100"/>
          <ac:spMkLst>
            <pc:docMk/>
            <pc:sldMk cId="4045086764" sldId="321"/>
            <ac:spMk id="10" creationId="{E17D7495-F0CD-E4D7-736B-383C0EF15D7C}"/>
          </ac:spMkLst>
        </pc:spChg>
        <pc:grpChg chg="del">
          <ac:chgData name="Usuário Convidado" userId="" providerId="Windows Live" clId="Web-{8414DC35-20F1-4795-879B-9C2D6FE476D0}" dt="2023-10-17T18:39:51.624" v="337"/>
          <ac:grpSpMkLst>
            <pc:docMk/>
            <pc:sldMk cId="4045086764" sldId="321"/>
            <ac:grpSpMk id="15" creationId="{51EF10CA-0932-04C5-418C-598813947C7A}"/>
          </ac:grpSpMkLst>
        </pc:grpChg>
        <pc:grpChg chg="del">
          <ac:chgData name="Usuário Convidado" userId="" providerId="Windows Live" clId="Web-{8414DC35-20F1-4795-879B-9C2D6FE476D0}" dt="2023-10-17T18:39:51.530" v="336"/>
          <ac:grpSpMkLst>
            <pc:docMk/>
            <pc:sldMk cId="4045086764" sldId="321"/>
            <ac:grpSpMk id="20" creationId="{6FC4EA95-D47D-0A88-D1A2-8197629465F9}"/>
          </ac:grpSpMkLst>
        </pc:grpChg>
      </pc:sldChg>
      <pc:sldChg chg="addSp delSp modSp add replId addAnim">
        <pc:chgData name="Usuário Convidado" userId="" providerId="Windows Live" clId="Web-{8414DC35-20F1-4795-879B-9C2D6FE476D0}" dt="2023-10-17T20:35:55.256" v="1467" actId="20577"/>
        <pc:sldMkLst>
          <pc:docMk/>
          <pc:sldMk cId="1219387785" sldId="322"/>
        </pc:sldMkLst>
        <pc:spChg chg="mod">
          <ac:chgData name="Usuário Convidado" userId="" providerId="Windows Live" clId="Web-{8414DC35-20F1-4795-879B-9C2D6FE476D0}" dt="2023-10-17T20:01:36.528" v="1207" actId="20577"/>
          <ac:spMkLst>
            <pc:docMk/>
            <pc:sldMk cId="1219387785" sldId="322"/>
            <ac:spMk id="4" creationId="{CBD65C0C-CD69-67A6-4106-E612B51CC23E}"/>
          </ac:spMkLst>
        </pc:spChg>
        <pc:spChg chg="mod">
          <ac:chgData name="Usuário Convidado" userId="" providerId="Windows Live" clId="Web-{8414DC35-20F1-4795-879B-9C2D6FE476D0}" dt="2023-10-17T20:33:29.440" v="1455" actId="14100"/>
          <ac:spMkLst>
            <pc:docMk/>
            <pc:sldMk cId="1219387785" sldId="322"/>
            <ac:spMk id="6" creationId="{3ECB4BE0-9D14-9D27-2CC1-C3A2211A4199}"/>
          </ac:spMkLst>
        </pc:spChg>
        <pc:spChg chg="del">
          <ac:chgData name="Usuário Convidado" userId="" providerId="Windows Live" clId="Web-{8414DC35-20F1-4795-879B-9C2D6FE476D0}" dt="2023-10-17T20:01:27.574" v="1202"/>
          <ac:spMkLst>
            <pc:docMk/>
            <pc:sldMk cId="1219387785" sldId="322"/>
            <ac:spMk id="9" creationId="{4BF2B98D-E1D8-E6D3-CAD0-A44623679BC9}"/>
          </ac:spMkLst>
        </pc:spChg>
        <pc:spChg chg="mod">
          <ac:chgData name="Usuário Convidado" userId="" providerId="Windows Live" clId="Web-{8414DC35-20F1-4795-879B-9C2D6FE476D0}" dt="2023-10-17T20:33:48.862" v="1457" actId="1076"/>
          <ac:spMkLst>
            <pc:docMk/>
            <pc:sldMk cId="1219387785" sldId="322"/>
            <ac:spMk id="10" creationId="{17A233CE-CBA3-15E2-2A87-4F42578C5BA5}"/>
          </ac:spMkLst>
        </pc:spChg>
        <pc:spChg chg="del mod">
          <ac:chgData name="Usuário Convidado" userId="" providerId="Windows Live" clId="Web-{8414DC35-20F1-4795-879B-9C2D6FE476D0}" dt="2023-10-17T20:05:47.659" v="1260"/>
          <ac:spMkLst>
            <pc:docMk/>
            <pc:sldMk cId="1219387785" sldId="322"/>
            <ac:spMk id="12" creationId="{0862D8C9-47AF-EC7A-8798-824F35F0DAFD}"/>
          </ac:spMkLst>
        </pc:spChg>
        <pc:spChg chg="add mod">
          <ac:chgData name="Usuário Convidado" userId="" providerId="Windows Live" clId="Web-{8414DC35-20F1-4795-879B-9C2D6FE476D0}" dt="2023-10-17T20:20:37.356" v="1335" actId="1076"/>
          <ac:spMkLst>
            <pc:docMk/>
            <pc:sldMk cId="1219387785" sldId="322"/>
            <ac:spMk id="14" creationId="{345E06D8-9E9D-25EE-40FB-8FE844CD2855}"/>
          </ac:spMkLst>
        </pc:spChg>
        <pc:spChg chg="add mod">
          <ac:chgData name="Usuário Convidado" userId="" providerId="Windows Live" clId="Web-{8414DC35-20F1-4795-879B-9C2D6FE476D0}" dt="2023-10-17T20:35:55.256" v="1467" actId="20577"/>
          <ac:spMkLst>
            <pc:docMk/>
            <pc:sldMk cId="1219387785" sldId="322"/>
            <ac:spMk id="16" creationId="{A444110D-1AEA-6A07-42F5-311094892D2E}"/>
          </ac:spMkLst>
        </pc:spChg>
        <pc:spChg chg="add mod">
          <ac:chgData name="Usuário Convidado" userId="" providerId="Windows Live" clId="Web-{8414DC35-20F1-4795-879B-9C2D6FE476D0}" dt="2023-10-17T20:30:59.826" v="1450" actId="1076"/>
          <ac:spMkLst>
            <pc:docMk/>
            <pc:sldMk cId="1219387785" sldId="322"/>
            <ac:spMk id="25" creationId="{5F26CB31-45F9-B7E9-BE3B-13B2D1480186}"/>
          </ac:spMkLst>
        </pc:spChg>
        <pc:grpChg chg="mod">
          <ac:chgData name="Usuário Convidado" userId="" providerId="Windows Live" clId="Web-{8414DC35-20F1-4795-879B-9C2D6FE476D0}" dt="2023-10-17T20:05:56.691" v="1265" actId="1076"/>
          <ac:grpSpMkLst>
            <pc:docMk/>
            <pc:sldMk cId="1219387785" sldId="322"/>
            <ac:grpSpMk id="20" creationId="{6FC4EA95-D47D-0A88-D1A2-8197629465F9}"/>
          </ac:grpSpMkLst>
        </pc:grpChg>
        <pc:picChg chg="del">
          <ac:chgData name="Usuário Convidado" userId="" providerId="Windows Live" clId="Web-{8414DC35-20F1-4795-879B-9C2D6FE476D0}" dt="2023-10-17T20:01:12.418" v="1201"/>
          <ac:picMkLst>
            <pc:docMk/>
            <pc:sldMk cId="1219387785" sldId="322"/>
            <ac:picMk id="2" creationId="{D709E58F-A83E-F92D-89BB-B1278B00915F}"/>
          </ac:picMkLst>
        </pc:picChg>
        <pc:picChg chg="mod">
          <ac:chgData name="Usuário Convidado" userId="" providerId="Windows Live" clId="Web-{8414DC35-20F1-4795-879B-9C2D6FE476D0}" dt="2023-10-17T20:35:33.240" v="1465" actId="1076"/>
          <ac:picMkLst>
            <pc:docMk/>
            <pc:sldMk cId="1219387785" sldId="322"/>
            <ac:picMk id="8" creationId="{737FA990-1030-636F-874F-42DF58F40CBB}"/>
          </ac:picMkLst>
        </pc:picChg>
        <pc:picChg chg="add mod">
          <ac:chgData name="Usuário Convidado" userId="" providerId="Windows Live" clId="Web-{8414DC35-20F1-4795-879B-9C2D6FE476D0}" dt="2023-10-17T20:20:04.371" v="1329" actId="14100"/>
          <ac:picMkLst>
            <pc:docMk/>
            <pc:sldMk cId="1219387785" sldId="322"/>
            <ac:picMk id="11" creationId="{66EF3474-854C-865B-8473-B0DCF4C7A6D3}"/>
          </ac:picMkLst>
        </pc:picChg>
        <pc:picChg chg="add mod">
          <ac:chgData name="Usuário Convidado" userId="" providerId="Windows Live" clId="Web-{8414DC35-20F1-4795-879B-9C2D6FE476D0}" dt="2023-10-17T20:31:30.733" v="1451" actId="1076"/>
          <ac:picMkLst>
            <pc:docMk/>
            <pc:sldMk cId="1219387785" sldId="322"/>
            <ac:picMk id="18" creationId="{B8F543DB-4E0B-EB32-CA15-3CFC778D213E}"/>
          </ac:picMkLst>
        </pc:picChg>
        <pc:picChg chg="add mod">
          <ac:chgData name="Usuário Convidado" userId="" providerId="Windows Live" clId="Web-{8414DC35-20F1-4795-879B-9C2D6FE476D0}" dt="2023-10-17T20:23:26.423" v="1345" actId="1076"/>
          <ac:picMkLst>
            <pc:docMk/>
            <pc:sldMk cId="1219387785" sldId="322"/>
            <ac:picMk id="24" creationId="{632BC40E-0A90-5F65-C4C9-27E954319384}"/>
          </ac:picMkLst>
        </pc:picChg>
        <pc:picChg chg="add mod modCrop">
          <ac:chgData name="Usuário Convidado" userId="" providerId="Windows Live" clId="Web-{8414DC35-20F1-4795-879B-9C2D6FE476D0}" dt="2023-10-17T20:35:33.177" v="1464" actId="1076"/>
          <ac:picMkLst>
            <pc:docMk/>
            <pc:sldMk cId="1219387785" sldId="322"/>
            <ac:picMk id="26" creationId="{98B5D206-9CD4-2B7C-13A4-1BF493F714B4}"/>
          </ac:picMkLst>
        </pc:picChg>
      </pc:sldChg>
      <pc:sldChg chg="addSp delSp modSp add ord replId delAnim addCm">
        <pc:chgData name="Usuário Convidado" userId="" providerId="Windows Live" clId="Web-{8414DC35-20F1-4795-879B-9C2D6FE476D0}" dt="2023-10-17T20:51:51.001" v="1589"/>
        <pc:sldMkLst>
          <pc:docMk/>
          <pc:sldMk cId="267837896" sldId="323"/>
        </pc:sldMkLst>
        <pc:spChg chg="add del">
          <ac:chgData name="Usuário Convidado" userId="" providerId="Windows Live" clId="Web-{8414DC35-20F1-4795-879B-9C2D6FE476D0}" dt="2023-10-17T20:50:02.186" v="1554"/>
          <ac:spMkLst>
            <pc:docMk/>
            <pc:sldMk cId="267837896" sldId="323"/>
            <ac:spMk id="2" creationId="{7B0DDC61-B2A9-A6B6-FA97-8795697718B6}"/>
          </ac:spMkLst>
        </pc:spChg>
        <pc:spChg chg="add del">
          <ac:chgData name="Usuário Convidado" userId="" providerId="Windows Live" clId="Web-{8414DC35-20F1-4795-879B-9C2D6FE476D0}" dt="2023-10-17T20:49:52.154" v="1553"/>
          <ac:spMkLst>
            <pc:docMk/>
            <pc:sldMk cId="267837896" sldId="323"/>
            <ac:spMk id="3" creationId="{3538AE80-3CC6-7019-CD0F-993208D7FBD7}"/>
          </ac:spMkLst>
        </pc:spChg>
        <pc:spChg chg="mod">
          <ac:chgData name="Usuário Convidado" userId="" providerId="Windows Live" clId="Web-{8414DC35-20F1-4795-879B-9C2D6FE476D0}" dt="2023-10-17T20:51:50.876" v="1587" actId="14100"/>
          <ac:spMkLst>
            <pc:docMk/>
            <pc:sldMk cId="267837896" sldId="323"/>
            <ac:spMk id="4" creationId="{CBD65C0C-CD69-67A6-4106-E612B51CC23E}"/>
          </ac:spMkLst>
        </pc:spChg>
        <pc:spChg chg="del mod">
          <ac:chgData name="Usuário Convidado" userId="" providerId="Windows Live" clId="Web-{8414DC35-20F1-4795-879B-9C2D6FE476D0}" dt="2023-10-17T20:50:20.952" v="1557"/>
          <ac:spMkLst>
            <pc:docMk/>
            <pc:sldMk cId="267837896" sldId="323"/>
            <ac:spMk id="6" creationId="{3ECB4BE0-9D14-9D27-2CC1-C3A2211A4199}"/>
          </ac:spMkLst>
        </pc:spChg>
        <pc:spChg chg="mod ord">
          <ac:chgData name="Usuário Convidado" userId="" providerId="Windows Live" clId="Web-{8414DC35-20F1-4795-879B-9C2D6FE476D0}" dt="2023-10-17T20:49:18.372" v="1550" actId="1076"/>
          <ac:spMkLst>
            <pc:docMk/>
            <pc:sldMk cId="267837896" sldId="323"/>
            <ac:spMk id="7" creationId="{AFAEBDC8-E257-F33A-EC80-11F120D1D3A4}"/>
          </ac:spMkLst>
        </pc:spChg>
        <pc:spChg chg="add del">
          <ac:chgData name="Usuário Convidado" userId="" providerId="Windows Live" clId="Web-{8414DC35-20F1-4795-879B-9C2D6FE476D0}" dt="2023-10-17T20:49:41.310" v="1552"/>
          <ac:spMkLst>
            <pc:docMk/>
            <pc:sldMk cId="267837896" sldId="323"/>
            <ac:spMk id="9" creationId="{DB797F8E-E74C-1E59-8D34-70C9B70820D4}"/>
          </ac:spMkLst>
        </pc:spChg>
        <pc:spChg chg="mod">
          <ac:chgData name="Usuário Convidado" userId="" providerId="Windows Live" clId="Web-{8414DC35-20F1-4795-879B-9C2D6FE476D0}" dt="2023-10-17T20:51:50.657" v="1583" actId="1076"/>
          <ac:spMkLst>
            <pc:docMk/>
            <pc:sldMk cId="267837896" sldId="323"/>
            <ac:spMk id="10" creationId="{17A233CE-CBA3-15E2-2A87-4F42578C5BA5}"/>
          </ac:spMkLst>
        </pc:spChg>
        <pc:spChg chg="add del mod">
          <ac:chgData name="Usuário Convidado" userId="" providerId="Windows Live" clId="Web-{8414DC35-20F1-4795-879B-9C2D6FE476D0}" dt="2023-10-17T20:51:20.485" v="1564"/>
          <ac:spMkLst>
            <pc:docMk/>
            <pc:sldMk cId="267837896" sldId="323"/>
            <ac:spMk id="12" creationId="{D4C6317F-FF45-B5B4-D2EC-7A9A5B92A8CF}"/>
          </ac:spMkLst>
        </pc:spChg>
        <pc:spChg chg="add del">
          <ac:chgData name="Usuário Convidado" userId="" providerId="Windows Live" clId="Web-{8414DC35-20F1-4795-879B-9C2D6FE476D0}" dt="2023-10-17T20:51:00.953" v="1561"/>
          <ac:spMkLst>
            <pc:docMk/>
            <pc:sldMk cId="267837896" sldId="323"/>
            <ac:spMk id="13" creationId="{D63CC85F-C5D6-A9F7-79E5-CD1F42A2AA8E}"/>
          </ac:spMkLst>
        </pc:spChg>
        <pc:spChg chg="mod">
          <ac:chgData name="Usuário Convidado" userId="" providerId="Windows Live" clId="Web-{8414DC35-20F1-4795-879B-9C2D6FE476D0}" dt="2023-10-17T20:50:31.280" v="1558" actId="14100"/>
          <ac:spMkLst>
            <pc:docMk/>
            <pc:sldMk cId="267837896" sldId="323"/>
            <ac:spMk id="14" creationId="{345E06D8-9E9D-25EE-40FB-8FE844CD2855}"/>
          </ac:spMkLst>
        </pc:spChg>
        <pc:spChg chg="mod">
          <ac:chgData name="Usuário Convidado" userId="" providerId="Windows Live" clId="Web-{8414DC35-20F1-4795-879B-9C2D6FE476D0}" dt="2023-10-17T20:51:50.282" v="1579" actId="20577"/>
          <ac:spMkLst>
            <pc:docMk/>
            <pc:sldMk cId="267837896" sldId="323"/>
            <ac:spMk id="16" creationId="{A444110D-1AEA-6A07-42F5-311094892D2E}"/>
          </ac:spMkLst>
        </pc:spChg>
        <pc:spChg chg="add del">
          <ac:chgData name="Usuário Convidado" userId="" providerId="Windows Live" clId="Web-{8414DC35-20F1-4795-879B-9C2D6FE476D0}" dt="2023-10-17T20:51:29.985" v="1566"/>
          <ac:spMkLst>
            <pc:docMk/>
            <pc:sldMk cId="267837896" sldId="323"/>
            <ac:spMk id="17" creationId="{6DBE22AD-9722-614F-9CEA-FB1B05EDDB02}"/>
          </ac:spMkLst>
        </pc:spChg>
        <pc:spChg chg="del">
          <ac:chgData name="Usuário Convidado" userId="" providerId="Windows Live" clId="Web-{8414DC35-20F1-4795-879B-9C2D6FE476D0}" dt="2023-10-17T20:37:55.509" v="1480"/>
          <ac:spMkLst>
            <pc:docMk/>
            <pc:sldMk cId="267837896" sldId="323"/>
            <ac:spMk id="25" creationId="{5F26CB31-45F9-B7E9-BE3B-13B2D1480186}"/>
          </ac:spMkLst>
        </pc:spChg>
        <pc:spChg chg="add del">
          <ac:chgData name="Usuário Convidado" userId="" providerId="Windows Live" clId="Web-{8414DC35-20F1-4795-879B-9C2D6FE476D0}" dt="2023-10-17T20:51:29.938" v="1565"/>
          <ac:spMkLst>
            <pc:docMk/>
            <pc:sldMk cId="267837896" sldId="323"/>
            <ac:spMk id="26" creationId="{848E60A0-61F6-B9DD-8C55-D408230206F6}"/>
          </ac:spMkLst>
        </pc:spChg>
        <pc:spChg chg="add">
          <ac:chgData name="Usuário Convidado" userId="" providerId="Windows Live" clId="Web-{8414DC35-20F1-4795-879B-9C2D6FE476D0}" dt="2023-10-17T20:51:50.767" v="1585"/>
          <ac:spMkLst>
            <pc:docMk/>
            <pc:sldMk cId="267837896" sldId="323"/>
            <ac:spMk id="27" creationId="{4E3F1A8D-8CBD-4304-BE35-0AFE2E907B29}"/>
          </ac:spMkLst>
        </pc:spChg>
        <pc:spChg chg="add">
          <ac:chgData name="Usuário Convidado" userId="" providerId="Windows Live" clId="Web-{8414DC35-20F1-4795-879B-9C2D6FE476D0}" dt="2023-10-17T20:51:50.814" v="1586"/>
          <ac:spMkLst>
            <pc:docMk/>
            <pc:sldMk cId="267837896" sldId="323"/>
            <ac:spMk id="28" creationId="{899DF50A-A7D6-2FD2-39D0-182A39252A52}"/>
          </ac:spMkLst>
        </pc:spChg>
        <pc:spChg chg="add">
          <ac:chgData name="Usuário Convidado" userId="" providerId="Windows Live" clId="Web-{8414DC35-20F1-4795-879B-9C2D6FE476D0}" dt="2023-10-17T20:51:50.939" v="1588"/>
          <ac:spMkLst>
            <pc:docMk/>
            <pc:sldMk cId="267837896" sldId="323"/>
            <ac:spMk id="29" creationId="{8538F265-69CD-8023-87E8-78FAC2374534}"/>
          </ac:spMkLst>
        </pc:spChg>
        <pc:spChg chg="add">
          <ac:chgData name="Usuário Convidado" userId="" providerId="Windows Live" clId="Web-{8414DC35-20F1-4795-879B-9C2D6FE476D0}" dt="2023-10-17T20:51:51.001" v="1589"/>
          <ac:spMkLst>
            <pc:docMk/>
            <pc:sldMk cId="267837896" sldId="323"/>
            <ac:spMk id="30" creationId="{0A865138-A16C-3B99-FCC5-BD0AF625FE41}"/>
          </ac:spMkLst>
        </pc:spChg>
        <pc:picChg chg="mod">
          <ac:chgData name="Usuário Convidado" userId="" providerId="Windows Live" clId="Web-{8414DC35-20F1-4795-879B-9C2D6FE476D0}" dt="2023-10-17T20:51:50.704" v="1584" actId="1076"/>
          <ac:picMkLst>
            <pc:docMk/>
            <pc:sldMk cId="267837896" sldId="323"/>
            <ac:picMk id="8" creationId="{737FA990-1030-636F-874F-42DF58F40CBB}"/>
          </ac:picMkLst>
        </pc:picChg>
        <pc:picChg chg="del">
          <ac:chgData name="Usuário Convidado" userId="" providerId="Windows Live" clId="Web-{8414DC35-20F1-4795-879B-9C2D6FE476D0}" dt="2023-10-17T20:37:28.149" v="1477"/>
          <ac:picMkLst>
            <pc:docMk/>
            <pc:sldMk cId="267837896" sldId="323"/>
            <ac:picMk id="11" creationId="{66EF3474-854C-865B-8473-B0DCF4C7A6D3}"/>
          </ac:picMkLst>
        </pc:picChg>
        <pc:picChg chg="del">
          <ac:chgData name="Usuário Convidado" userId="" providerId="Windows Live" clId="Web-{8414DC35-20F1-4795-879B-9C2D6FE476D0}" dt="2023-10-17T20:38:34.245" v="1484"/>
          <ac:picMkLst>
            <pc:docMk/>
            <pc:sldMk cId="267837896" sldId="323"/>
            <ac:picMk id="18" creationId="{B8F543DB-4E0B-EB32-CA15-3CFC778D213E}"/>
          </ac:picMkLst>
        </pc:picChg>
        <pc:picChg chg="del">
          <ac:chgData name="Usuário Convidado" userId="" providerId="Windows Live" clId="Web-{8414DC35-20F1-4795-879B-9C2D6FE476D0}" dt="2023-10-17T20:37:46.197" v="1479"/>
          <ac:picMkLst>
            <pc:docMk/>
            <pc:sldMk cId="267837896" sldId="323"/>
            <ac:picMk id="24" creationId="{632BC40E-0A90-5F65-C4C9-27E95431938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Usuário Convidado" userId="" providerId="Windows Live" clId="Web-{8414DC35-20F1-4795-879B-9C2D6FE476D0}" dt="2023-10-17T20:50:40.905" v="1559"/>
              <pc2:cmMkLst xmlns:pc2="http://schemas.microsoft.com/office/powerpoint/2019/9/main/command">
                <pc:docMk/>
                <pc:sldMk cId="267837896" sldId="323"/>
                <pc2:cmMk id="{74E39CF3-59A4-42F8-870A-48270AD7B4A1}"/>
              </pc2:cmMkLst>
            </pc226:cmChg>
          </p:ext>
        </pc:extLst>
      </pc:sldChg>
      <pc:sldChg chg="modSp add replId">
        <pc:chgData name="Usuário Convidado" userId="" providerId="Windows Live" clId="Web-{8414DC35-20F1-4795-879B-9C2D6FE476D0}" dt="2023-10-17T20:52:01.126" v="1591" actId="1076"/>
        <pc:sldMkLst>
          <pc:docMk/>
          <pc:sldMk cId="365844686" sldId="324"/>
        </pc:sldMkLst>
        <pc:spChg chg="mod">
          <ac:chgData name="Usuário Convidado" userId="" providerId="Windows Live" clId="Web-{8414DC35-20F1-4795-879B-9C2D6FE476D0}" dt="2023-10-17T20:52:01.126" v="1591" actId="1076"/>
          <ac:spMkLst>
            <pc:docMk/>
            <pc:sldMk cId="365844686" sldId="324"/>
            <ac:spMk id="6" creationId="{3ECB4BE0-9D14-9D27-2CC1-C3A2211A4199}"/>
          </ac:spMkLst>
        </pc:spChg>
      </pc:sldChg>
    </pc:docChg>
  </pc:docChgLst>
  <pc:docChgLst>
    <pc:chgData name="Thiago Lima" userId="647133af969b228a" providerId="LiveId" clId="{66621151-6C72-4837-A518-0352BD3DE415}"/>
    <pc:docChg chg="undo redo custSel addSld delSld modSld sldOrd addMainMaster modMainMaster addSection modSection">
      <pc:chgData name="Thiago Lima" userId="647133af969b228a" providerId="LiveId" clId="{66621151-6C72-4837-A518-0352BD3DE415}" dt="2023-10-20T12:43:24.540" v="13290"/>
      <pc:docMkLst>
        <pc:docMk/>
      </pc:docMkLst>
      <pc:sldChg chg="delSp modSp mod">
        <pc:chgData name="Thiago Lima" userId="647133af969b228a" providerId="LiveId" clId="{66621151-6C72-4837-A518-0352BD3DE415}" dt="2023-10-17T02:26:33.432" v="7739" actId="478"/>
        <pc:sldMkLst>
          <pc:docMk/>
          <pc:sldMk cId="0" sldId="256"/>
        </pc:sldMkLst>
        <pc:spChg chg="mod">
          <ac:chgData name="Thiago Lima" userId="647133af969b228a" providerId="LiveId" clId="{66621151-6C72-4837-A518-0352BD3DE415}" dt="2023-10-17T01:45:00.975" v="7268" actId="20577"/>
          <ac:spMkLst>
            <pc:docMk/>
            <pc:sldMk cId="0" sldId="256"/>
            <ac:spMk id="22" creationId="{00000000-0000-0000-0000-000000000000}"/>
          </ac:spMkLst>
        </pc:spChg>
        <pc:spChg chg="del">
          <ac:chgData name="Thiago Lima" userId="647133af969b228a" providerId="LiveId" clId="{66621151-6C72-4837-A518-0352BD3DE415}" dt="2023-10-17T02:26:33.432" v="7739" actId="478"/>
          <ac:spMkLst>
            <pc:docMk/>
            <pc:sldMk cId="0" sldId="256"/>
            <ac:spMk id="24" creationId="{41007E40-CECA-3723-9A5D-4F2E5C025CE6}"/>
          </ac:spMkLst>
        </pc:spChg>
      </pc:sldChg>
      <pc:sldChg chg="delSp modSp mod">
        <pc:chgData name="Thiago Lima" userId="647133af969b228a" providerId="LiveId" clId="{66621151-6C72-4837-A518-0352BD3DE415}" dt="2023-10-20T00:07:11.022" v="13047" actId="20577"/>
        <pc:sldMkLst>
          <pc:docMk/>
          <pc:sldMk cId="0" sldId="257"/>
        </pc:sldMkLst>
        <pc:spChg chg="mod">
          <ac:chgData name="Thiago Lima" userId="647133af969b228a" providerId="LiveId" clId="{66621151-6C72-4837-A518-0352BD3DE415}" dt="2023-10-20T00:07:11.022" v="13047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Thiago Lima" userId="647133af969b228a" providerId="LiveId" clId="{66621151-6C72-4837-A518-0352BD3DE415}" dt="2023-10-14T22:56:00.105" v="1802" actId="20577"/>
          <ac:spMkLst>
            <pc:docMk/>
            <pc:sldMk cId="0" sldId="257"/>
            <ac:spMk id="13" creationId="{00000000-0000-0000-0000-000000000000}"/>
          </ac:spMkLst>
        </pc:spChg>
        <pc:spChg chg="del">
          <ac:chgData name="Thiago Lima" userId="647133af969b228a" providerId="LiveId" clId="{66621151-6C72-4837-A518-0352BD3DE415}" dt="2023-10-17T02:26:27.428" v="7738" actId="478"/>
          <ac:spMkLst>
            <pc:docMk/>
            <pc:sldMk cId="0" sldId="257"/>
            <ac:spMk id="15" creationId="{CB89C5BE-1A8B-6C27-8EFA-EF08A3AB144F}"/>
          </ac:spMkLst>
        </pc:spChg>
      </pc:sldChg>
      <pc:sldChg chg="addSp delSp modSp mod modAnim">
        <pc:chgData name="Thiago Lima" userId="647133af969b228a" providerId="LiveId" clId="{66621151-6C72-4837-A518-0352BD3DE415}" dt="2023-10-20T12:43:24.540" v="13290"/>
        <pc:sldMkLst>
          <pc:docMk/>
          <pc:sldMk cId="0" sldId="258"/>
        </pc:sldMkLst>
        <pc:spChg chg="mod">
          <ac:chgData name="Thiago Lima" userId="647133af969b228a" providerId="LiveId" clId="{66621151-6C72-4837-A518-0352BD3DE415}" dt="2023-10-14T22:58:31.379" v="1849" actId="1035"/>
          <ac:spMkLst>
            <pc:docMk/>
            <pc:sldMk cId="0" sldId="258"/>
            <ac:spMk id="2" creationId="{00000000-0000-0000-0000-000000000000}"/>
          </ac:spMkLst>
        </pc:spChg>
        <pc:spChg chg="del topLvl">
          <ac:chgData name="Thiago Lima" userId="647133af969b228a" providerId="LiveId" clId="{66621151-6C72-4837-A518-0352BD3DE415}" dt="2023-10-14T20:28:22.040" v="264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Thiago Lima" userId="647133af969b228a" providerId="LiveId" clId="{66621151-6C72-4837-A518-0352BD3DE415}" dt="2023-10-17T02:26:21.551" v="7737" actId="478"/>
          <ac:spMkLst>
            <pc:docMk/>
            <pc:sldMk cId="0" sldId="258"/>
            <ac:spMk id="8" creationId="{29E35F2F-357D-DDF4-E31C-4BAFFEEDCCA1}"/>
          </ac:spMkLst>
        </pc:spChg>
        <pc:spChg chg="mod">
          <ac:chgData name="Thiago Lima" userId="647133af969b228a" providerId="LiveId" clId="{66621151-6C72-4837-A518-0352BD3DE415}" dt="2023-10-14T20:04:26.169" v="156" actId="20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Thiago Lima" userId="647133af969b228a" providerId="LiveId" clId="{66621151-6C72-4837-A518-0352BD3DE415}" dt="2023-10-14T22:57:36.335" v="1821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Thiago Lima" userId="647133af969b228a" providerId="LiveId" clId="{66621151-6C72-4837-A518-0352BD3DE415}" dt="2023-10-14T20:32:50.824" v="328" actId="1035"/>
          <ac:spMkLst>
            <pc:docMk/>
            <pc:sldMk cId="0" sldId="258"/>
            <ac:spMk id="18" creationId="{00000000-0000-0000-0000-000000000000}"/>
          </ac:spMkLst>
        </pc:spChg>
        <pc:spChg chg="mod">
          <ac:chgData name="Thiago Lima" userId="647133af969b228a" providerId="LiveId" clId="{66621151-6C72-4837-A518-0352BD3DE415}" dt="2023-10-18T03:13:59.508" v="10804" actId="14100"/>
          <ac:spMkLst>
            <pc:docMk/>
            <pc:sldMk cId="0" sldId="258"/>
            <ac:spMk id="19" creationId="{00000000-0000-0000-0000-000000000000}"/>
          </ac:spMkLst>
        </pc:spChg>
        <pc:spChg chg="mod">
          <ac:chgData name="Thiago Lima" userId="647133af969b228a" providerId="LiveId" clId="{66621151-6C72-4837-A518-0352BD3DE415}" dt="2023-10-14T22:57:36.335" v="1821" actId="1076"/>
          <ac:spMkLst>
            <pc:docMk/>
            <pc:sldMk cId="0" sldId="258"/>
            <ac:spMk id="22" creationId="{00000000-0000-0000-0000-000000000000}"/>
          </ac:spMkLst>
        </pc:spChg>
        <pc:spChg chg="mod">
          <ac:chgData name="Thiago Lima" userId="647133af969b228a" providerId="LiveId" clId="{66621151-6C72-4837-A518-0352BD3DE415}" dt="2023-10-14T22:57:36.335" v="1821" actId="1076"/>
          <ac:spMkLst>
            <pc:docMk/>
            <pc:sldMk cId="0" sldId="258"/>
            <ac:spMk id="23" creationId="{00000000-0000-0000-0000-000000000000}"/>
          </ac:spMkLst>
        </pc:spChg>
        <pc:spChg chg="mod">
          <ac:chgData name="Thiago Lima" userId="647133af969b228a" providerId="LiveId" clId="{66621151-6C72-4837-A518-0352BD3DE415}" dt="2023-10-14T20:32:50.824" v="328" actId="1035"/>
          <ac:spMkLst>
            <pc:docMk/>
            <pc:sldMk cId="0" sldId="258"/>
            <ac:spMk id="24" creationId="{00000000-0000-0000-0000-000000000000}"/>
          </ac:spMkLst>
        </pc:spChg>
        <pc:spChg chg="mod">
          <ac:chgData name="Thiago Lima" userId="647133af969b228a" providerId="LiveId" clId="{66621151-6C72-4837-A518-0352BD3DE415}" dt="2023-10-14T20:32:50.824" v="328" actId="1035"/>
          <ac:spMkLst>
            <pc:docMk/>
            <pc:sldMk cId="0" sldId="258"/>
            <ac:spMk id="26" creationId="{00000000-0000-0000-0000-000000000000}"/>
          </ac:spMkLst>
        </pc:spChg>
        <pc:spChg chg="mod ord">
          <ac:chgData name="Thiago Lima" userId="647133af969b228a" providerId="LiveId" clId="{66621151-6C72-4837-A518-0352BD3DE415}" dt="2023-10-15T02:09:03.323" v="3139" actId="14100"/>
          <ac:spMkLst>
            <pc:docMk/>
            <pc:sldMk cId="0" sldId="258"/>
            <ac:spMk id="28" creationId="{00000000-0000-0000-0000-000000000000}"/>
          </ac:spMkLst>
        </pc:spChg>
        <pc:spChg chg="add mod">
          <ac:chgData name="Thiago Lima" userId="647133af969b228a" providerId="LiveId" clId="{66621151-6C72-4837-A518-0352BD3DE415}" dt="2023-10-20T00:33:55.371" v="13085" actId="20577"/>
          <ac:spMkLst>
            <pc:docMk/>
            <pc:sldMk cId="0" sldId="258"/>
            <ac:spMk id="29" creationId="{5C0681CF-B077-989D-1571-D11BF46F657E}"/>
          </ac:spMkLst>
        </pc:spChg>
        <pc:grpChg chg="mod">
          <ac:chgData name="Thiago Lima" userId="647133af969b228a" providerId="LiveId" clId="{66621151-6C72-4837-A518-0352BD3DE415}" dt="2023-10-14T20:29:29.384" v="286" actId="1037"/>
          <ac:grpSpMkLst>
            <pc:docMk/>
            <pc:sldMk cId="0" sldId="258"/>
            <ac:grpSpMk id="3" creationId="{00000000-0000-0000-0000-000000000000}"/>
          </ac:grpSpMkLst>
        </pc:grpChg>
        <pc:grpChg chg="mod">
          <ac:chgData name="Thiago Lima" userId="647133af969b228a" providerId="LiveId" clId="{66621151-6C72-4837-A518-0352BD3DE415}" dt="2023-10-14T23:01:22.480" v="1863" actId="1076"/>
          <ac:grpSpMkLst>
            <pc:docMk/>
            <pc:sldMk cId="0" sldId="258"/>
            <ac:grpSpMk id="5" creationId="{00000000-0000-0000-0000-000000000000}"/>
          </ac:grpSpMkLst>
        </pc:grpChg>
        <pc:grpChg chg="del">
          <ac:chgData name="Thiago Lima" userId="647133af969b228a" providerId="LiveId" clId="{66621151-6C72-4837-A518-0352BD3DE415}" dt="2023-10-14T20:28:22.040" v="264" actId="478"/>
          <ac:grpSpMkLst>
            <pc:docMk/>
            <pc:sldMk cId="0" sldId="258"/>
            <ac:grpSpMk id="7" creationId="{00000000-0000-0000-0000-000000000000}"/>
          </ac:grpSpMkLst>
        </pc:grpChg>
        <pc:grpChg chg="mod">
          <ac:chgData name="Thiago Lima" userId="647133af969b228a" providerId="LiveId" clId="{66621151-6C72-4837-A518-0352BD3DE415}" dt="2023-10-14T20:04:26.169" v="156" actId="207"/>
          <ac:grpSpMkLst>
            <pc:docMk/>
            <pc:sldMk cId="0" sldId="258"/>
            <ac:grpSpMk id="11" creationId="{00000000-0000-0000-0000-000000000000}"/>
          </ac:grpSpMkLst>
        </pc:grpChg>
        <pc:graphicFrameChg chg="add mod modGraphic">
          <ac:chgData name="Thiago Lima" userId="647133af969b228a" providerId="LiveId" clId="{66621151-6C72-4837-A518-0352BD3DE415}" dt="2023-10-20T12:43:24.540" v="13290"/>
          <ac:graphicFrameMkLst>
            <pc:docMk/>
            <pc:sldMk cId="0" sldId="258"/>
            <ac:graphicFrameMk id="15" creationId="{41C86EEB-BE39-E054-4248-C55E6248E811}"/>
          </ac:graphicFrameMkLst>
        </pc:graphicFrameChg>
        <pc:picChg chg="mod">
          <ac:chgData name="Thiago Lima" userId="647133af969b228a" providerId="LiveId" clId="{66621151-6C72-4837-A518-0352BD3DE415}" dt="2023-10-14T20:32:50.824" v="328" actId="1035"/>
          <ac:picMkLst>
            <pc:docMk/>
            <pc:sldMk cId="0" sldId="258"/>
            <ac:picMk id="30" creationId="{9F474006-C09E-4C95-DFFE-C2FBF255A47A}"/>
          </ac:picMkLst>
        </pc:picChg>
      </pc:sldChg>
      <pc:sldChg chg="modSp del mod">
        <pc:chgData name="Thiago Lima" userId="647133af969b228a" providerId="LiveId" clId="{66621151-6C72-4837-A518-0352BD3DE415}" dt="2023-10-19T01:14:11.707" v="11468" actId="47"/>
        <pc:sldMkLst>
          <pc:docMk/>
          <pc:sldMk cId="0" sldId="259"/>
        </pc:sldMkLst>
        <pc:grpChg chg="mod">
          <ac:chgData name="Thiago Lima" userId="647133af969b228a" providerId="LiveId" clId="{66621151-6C72-4837-A518-0352BD3DE415}" dt="2023-10-14T20:50:56.939" v="595" actId="1076"/>
          <ac:grpSpMkLst>
            <pc:docMk/>
            <pc:sldMk cId="0" sldId="259"/>
            <ac:grpSpMk id="16" creationId="{00000000-0000-0000-0000-000000000000}"/>
          </ac:grpSpMkLst>
        </pc:grpChg>
        <pc:grpChg chg="mod">
          <ac:chgData name="Thiago Lima" userId="647133af969b228a" providerId="LiveId" clId="{66621151-6C72-4837-A518-0352BD3DE415}" dt="2023-10-14T20:50:56.939" v="595" actId="1076"/>
          <ac:grpSpMkLst>
            <pc:docMk/>
            <pc:sldMk cId="0" sldId="259"/>
            <ac:grpSpMk id="22" creationId="{00000000-0000-0000-0000-000000000000}"/>
          </ac:grpSpMkLst>
        </pc:grpChg>
      </pc:sldChg>
      <pc:sldChg chg="addSp delSp modSp new mod ord addCm modCm">
        <pc:chgData name="Thiago Lima" userId="647133af969b228a" providerId="LiveId" clId="{66621151-6C72-4837-A518-0352BD3DE415}" dt="2023-10-20T00:34:35.010" v="13094" actId="166"/>
        <pc:sldMkLst>
          <pc:docMk/>
          <pc:sldMk cId="3817968337" sldId="260"/>
        </pc:sldMkLst>
        <pc:spChg chg="del">
          <ac:chgData name="Thiago Lima" userId="647133af969b228a" providerId="LiveId" clId="{66621151-6C72-4837-A518-0352BD3DE415}" dt="2023-10-17T02:25:59.445" v="7734" actId="478"/>
          <ac:spMkLst>
            <pc:docMk/>
            <pc:sldMk cId="3817968337" sldId="260"/>
            <ac:spMk id="3" creationId="{5E8DF4F6-AE74-2854-468A-BD3C6A5F3A48}"/>
          </ac:spMkLst>
        </pc:spChg>
        <pc:spChg chg="add del mod ord">
          <ac:chgData name="Thiago Lima" userId="647133af969b228a" providerId="LiveId" clId="{66621151-6C72-4837-A518-0352BD3DE415}" dt="2023-10-14T20:06:15.207" v="170"/>
          <ac:spMkLst>
            <pc:docMk/>
            <pc:sldMk cId="3817968337" sldId="260"/>
            <ac:spMk id="6" creationId="{F63567A3-CEB7-B77D-6B51-85748EA1C79B}"/>
          </ac:spMkLst>
        </pc:spChg>
        <pc:spChg chg="add del mod ord">
          <ac:chgData name="Thiago Lima" userId="647133af969b228a" providerId="LiveId" clId="{66621151-6C72-4837-A518-0352BD3DE415}" dt="2023-10-14T20:06:15.207" v="170"/>
          <ac:spMkLst>
            <pc:docMk/>
            <pc:sldMk cId="3817968337" sldId="260"/>
            <ac:spMk id="7" creationId="{3AFAF3F0-C3DE-0080-84D8-484A2833E051}"/>
          </ac:spMkLst>
        </pc:spChg>
        <pc:spChg chg="mod">
          <ac:chgData name="Thiago Lima" userId="647133af969b228a" providerId="LiveId" clId="{66621151-6C72-4837-A518-0352BD3DE415}" dt="2023-10-15T02:22:51.132" v="3226" actId="1076"/>
          <ac:spMkLst>
            <pc:docMk/>
            <pc:sldMk cId="3817968337" sldId="260"/>
            <ac:spMk id="8" creationId="{91B5FD5B-67D1-328A-6CF6-CED536CC6219}"/>
          </ac:spMkLst>
        </pc:spChg>
        <pc:spChg chg="mod">
          <ac:chgData name="Thiago Lima" userId="647133af969b228a" providerId="LiveId" clId="{66621151-6C72-4837-A518-0352BD3DE415}" dt="2023-10-14T20:07:07.237" v="174"/>
          <ac:spMkLst>
            <pc:docMk/>
            <pc:sldMk cId="3817968337" sldId="260"/>
            <ac:spMk id="10" creationId="{5F2D576A-90DC-873C-51B7-D6F84752EC5D}"/>
          </ac:spMkLst>
        </pc:spChg>
        <pc:spChg chg="mod">
          <ac:chgData name="Thiago Lima" userId="647133af969b228a" providerId="LiveId" clId="{66621151-6C72-4837-A518-0352BD3DE415}" dt="2023-10-14T20:07:32.087" v="176"/>
          <ac:spMkLst>
            <pc:docMk/>
            <pc:sldMk cId="3817968337" sldId="260"/>
            <ac:spMk id="12" creationId="{4F49D23B-43A8-DDBA-A060-E1705AC28CA5}"/>
          </ac:spMkLst>
        </pc:spChg>
        <pc:spChg chg="add mod">
          <ac:chgData name="Thiago Lima" userId="647133af969b228a" providerId="LiveId" clId="{66621151-6C72-4837-A518-0352BD3DE415}" dt="2023-10-15T02:23:41.249" v="3241" actId="1036"/>
          <ac:spMkLst>
            <pc:docMk/>
            <pc:sldMk cId="3817968337" sldId="260"/>
            <ac:spMk id="13" creationId="{E004EFDE-7934-D9D7-6CD5-FA9D0E9C43C0}"/>
          </ac:spMkLst>
        </pc:spChg>
        <pc:spChg chg="add mod">
          <ac:chgData name="Thiago Lima" userId="647133af969b228a" providerId="LiveId" clId="{66621151-6C72-4837-A518-0352BD3DE415}" dt="2023-10-15T02:23:41.249" v="3241" actId="1036"/>
          <ac:spMkLst>
            <pc:docMk/>
            <pc:sldMk cId="3817968337" sldId="260"/>
            <ac:spMk id="14" creationId="{9ECA3A95-8C9E-F9C0-C3AD-881EADBBC120}"/>
          </ac:spMkLst>
        </pc:spChg>
        <pc:spChg chg="add del mod">
          <ac:chgData name="Thiago Lima" userId="647133af969b228a" providerId="LiveId" clId="{66621151-6C72-4837-A518-0352BD3DE415}" dt="2023-10-15T01:53:49.743" v="3086" actId="478"/>
          <ac:spMkLst>
            <pc:docMk/>
            <pc:sldMk cId="3817968337" sldId="260"/>
            <ac:spMk id="15" creationId="{AC647F8C-EA30-089C-DFF9-870A25A3F038}"/>
          </ac:spMkLst>
        </pc:spChg>
        <pc:spChg chg="add mod">
          <ac:chgData name="Thiago Lima" userId="647133af969b228a" providerId="LiveId" clId="{66621151-6C72-4837-A518-0352BD3DE415}" dt="2023-10-18T18:04:21.331" v="11061" actId="1076"/>
          <ac:spMkLst>
            <pc:docMk/>
            <pc:sldMk cId="3817968337" sldId="260"/>
            <ac:spMk id="16" creationId="{D5F8BA0F-A117-4602-1E06-8835F4D5D462}"/>
          </ac:spMkLst>
        </pc:spChg>
        <pc:spChg chg="add del mod">
          <ac:chgData name="Thiago Lima" userId="647133af969b228a" providerId="LiveId" clId="{66621151-6C72-4837-A518-0352BD3DE415}" dt="2023-10-15T00:37:28.863" v="2285" actId="478"/>
          <ac:spMkLst>
            <pc:docMk/>
            <pc:sldMk cId="3817968337" sldId="260"/>
            <ac:spMk id="18" creationId="{9B0B8E26-B801-B099-2272-C9596D404F75}"/>
          </ac:spMkLst>
        </pc:spChg>
        <pc:spChg chg="add mod">
          <ac:chgData name="Thiago Lima" userId="647133af969b228a" providerId="LiveId" clId="{66621151-6C72-4837-A518-0352BD3DE415}" dt="2023-10-20T00:34:27.652" v="13093" actId="20577"/>
          <ac:spMkLst>
            <pc:docMk/>
            <pc:sldMk cId="3817968337" sldId="260"/>
            <ac:spMk id="19" creationId="{DF615774-6CD1-B29B-CF07-BDF89E34D58F}"/>
          </ac:spMkLst>
        </pc:spChg>
        <pc:spChg chg="add mod ord">
          <ac:chgData name="Thiago Lima" userId="647133af969b228a" providerId="LiveId" clId="{66621151-6C72-4837-A518-0352BD3DE415}" dt="2023-10-15T02:29:15.165" v="3321" actId="1076"/>
          <ac:spMkLst>
            <pc:docMk/>
            <pc:sldMk cId="3817968337" sldId="260"/>
            <ac:spMk id="20" creationId="{557E60D6-5434-BA6B-B8AF-EBF163670F81}"/>
          </ac:spMkLst>
        </pc:spChg>
        <pc:spChg chg="add del mod">
          <ac:chgData name="Thiago Lima" userId="647133af969b228a" providerId="LiveId" clId="{66621151-6C72-4837-A518-0352BD3DE415}" dt="2023-10-15T02:10:24.077" v="3203" actId="478"/>
          <ac:spMkLst>
            <pc:docMk/>
            <pc:sldMk cId="3817968337" sldId="260"/>
            <ac:spMk id="21" creationId="{49863834-AC4B-12FB-26FC-1D00A5469237}"/>
          </ac:spMkLst>
        </pc:spChg>
        <pc:spChg chg="add del mod ord">
          <ac:chgData name="Thiago Lima" userId="647133af969b228a" providerId="LiveId" clId="{66621151-6C72-4837-A518-0352BD3DE415}" dt="2023-10-15T02:27:06.606" v="3254" actId="478"/>
          <ac:spMkLst>
            <pc:docMk/>
            <pc:sldMk cId="3817968337" sldId="260"/>
            <ac:spMk id="22" creationId="{FFEEB841-B583-4EC6-6AFD-22ADD72B0BCC}"/>
          </ac:spMkLst>
        </pc:spChg>
        <pc:spChg chg="add mod">
          <ac:chgData name="Thiago Lima" userId="647133af969b228a" providerId="LiveId" clId="{66621151-6C72-4837-A518-0352BD3DE415}" dt="2023-10-15T02:29:26.468" v="3324" actId="1076"/>
          <ac:spMkLst>
            <pc:docMk/>
            <pc:sldMk cId="3817968337" sldId="260"/>
            <ac:spMk id="26" creationId="{6079E1B7-5442-F36E-B77D-9EF865D6072F}"/>
          </ac:spMkLst>
        </pc:spChg>
        <pc:spChg chg="add mod">
          <ac:chgData name="Thiago Lima" userId="647133af969b228a" providerId="LiveId" clId="{66621151-6C72-4837-A518-0352BD3DE415}" dt="2023-10-15T02:29:26.468" v="3324" actId="1076"/>
          <ac:spMkLst>
            <pc:docMk/>
            <pc:sldMk cId="3817968337" sldId="260"/>
            <ac:spMk id="27" creationId="{1C562BE5-2B1E-251B-D70E-345DDCFDE04C}"/>
          </ac:spMkLst>
        </pc:spChg>
        <pc:spChg chg="add mod">
          <ac:chgData name="Thiago Lima" userId="647133af969b228a" providerId="LiveId" clId="{66621151-6C72-4837-A518-0352BD3DE415}" dt="2023-10-15T02:29:26.468" v="3324" actId="1076"/>
          <ac:spMkLst>
            <pc:docMk/>
            <pc:sldMk cId="3817968337" sldId="260"/>
            <ac:spMk id="28" creationId="{CD2AA74F-255D-00C0-2110-D25BD634B54F}"/>
          </ac:spMkLst>
        </pc:spChg>
        <pc:grpChg chg="add del mod">
          <ac:chgData name="Thiago Lima" userId="647133af969b228a" providerId="LiveId" clId="{66621151-6C72-4837-A518-0352BD3DE415}" dt="2023-10-14T20:07:53.998" v="179" actId="478"/>
          <ac:grpSpMkLst>
            <pc:docMk/>
            <pc:sldMk cId="3817968337" sldId="260"/>
            <ac:grpSpMk id="9" creationId="{F3CAB17C-C346-5A0C-D803-78C65F373DF1}"/>
          </ac:grpSpMkLst>
        </pc:grpChg>
        <pc:grpChg chg="add del mod">
          <ac:chgData name="Thiago Lima" userId="647133af969b228a" providerId="LiveId" clId="{66621151-6C72-4837-A518-0352BD3DE415}" dt="2023-10-14T20:07:52.194" v="178" actId="478"/>
          <ac:grpSpMkLst>
            <pc:docMk/>
            <pc:sldMk cId="3817968337" sldId="260"/>
            <ac:grpSpMk id="11" creationId="{5BACBB8D-6EF7-A83F-4298-061EAAFEBDDD}"/>
          </ac:grpSpMkLst>
        </pc:grpChg>
        <pc:graphicFrameChg chg="add del mod modGraphic">
          <ac:chgData name="Thiago Lima" userId="647133af969b228a" providerId="LiveId" clId="{66621151-6C72-4837-A518-0352BD3DE415}" dt="2023-10-14T20:28:28.489" v="265" actId="21"/>
          <ac:graphicFrameMkLst>
            <pc:docMk/>
            <pc:sldMk cId="3817968337" sldId="260"/>
            <ac:graphicFrameMk id="17" creationId="{76E9BA83-4DD9-E3F3-9113-046E97406588}"/>
          </ac:graphicFrameMkLst>
        </pc:graphicFrameChg>
        <pc:graphicFrameChg chg="add del mod modGraphic">
          <ac:chgData name="Thiago Lima" userId="647133af969b228a" providerId="LiveId" clId="{66621151-6C72-4837-A518-0352BD3DE415}" dt="2023-10-15T02:22:14.810" v="3220" actId="478"/>
          <ac:graphicFrameMkLst>
            <pc:docMk/>
            <pc:sldMk cId="3817968337" sldId="260"/>
            <ac:graphicFrameMk id="25" creationId="{C8434078-41FB-B955-147E-5F562D7D32B1}"/>
          </ac:graphicFrameMkLst>
        </pc:graphicFrameChg>
        <pc:picChg chg="add del mod">
          <ac:chgData name="Thiago Lima" userId="647133af969b228a" providerId="LiveId" clId="{66621151-6C72-4837-A518-0352BD3DE415}" dt="2023-10-14T20:02:26.117" v="144" actId="478"/>
          <ac:picMkLst>
            <pc:docMk/>
            <pc:sldMk cId="3817968337" sldId="260"/>
            <ac:picMk id="3" creationId="{38D7927B-8D4B-CD3B-6FE1-28AFD7B31F39}"/>
          </ac:picMkLst>
        </pc:picChg>
        <pc:picChg chg="add mod ord">
          <ac:chgData name="Thiago Lima" userId="647133af969b228a" providerId="LiveId" clId="{66621151-6C72-4837-A518-0352BD3DE415}" dt="2023-10-18T18:04:55.889" v="11091" actId="1038"/>
          <ac:picMkLst>
            <pc:docMk/>
            <pc:sldMk cId="3817968337" sldId="260"/>
            <ac:picMk id="3" creationId="{A8B99ED1-D84A-9875-7028-8A5787E768D9}"/>
          </ac:picMkLst>
        </pc:picChg>
        <pc:picChg chg="add del mod ord">
          <ac:chgData name="Thiago Lima" userId="647133af969b228a" providerId="LiveId" clId="{66621151-6C72-4837-A518-0352BD3DE415}" dt="2023-10-18T18:04:34.565" v="11063" actId="478"/>
          <ac:picMkLst>
            <pc:docMk/>
            <pc:sldMk cId="3817968337" sldId="260"/>
            <ac:picMk id="5" creationId="{7BEEFEFB-8DC8-655D-7924-9790D749D6A6}"/>
          </ac:picMkLst>
        </pc:picChg>
        <pc:picChg chg="add del mod ord modCrop">
          <ac:chgData name="Thiago Lima" userId="647133af969b228a" providerId="LiveId" clId="{66621151-6C72-4837-A518-0352BD3DE415}" dt="2023-10-20T00:34:35.010" v="13094" actId="166"/>
          <ac:picMkLst>
            <pc:docMk/>
            <pc:sldMk cId="3817968337" sldId="260"/>
            <ac:picMk id="24" creationId="{3EDF39CC-3E94-1B74-5791-63E94853E705}"/>
          </ac:picMkLst>
        </pc:picChg>
        <pc:picChg chg="add del mod">
          <ac:chgData name="Thiago Lima" userId="647133af969b228a" providerId="LiveId" clId="{66621151-6C72-4837-A518-0352BD3DE415}" dt="2023-10-15T02:03:59.247" v="3103" actId="478"/>
          <ac:picMkLst>
            <pc:docMk/>
            <pc:sldMk cId="3817968337" sldId="260"/>
            <ac:picMk id="3074" creationId="{A6BF423E-DF3D-AD75-2A9C-9800C559FC9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8T18:05:02.084" v="11092"/>
              <pc2:cmMkLst xmlns:pc2="http://schemas.microsoft.com/office/powerpoint/2019/9/main/command">
                <pc:docMk/>
                <pc:sldMk cId="3817968337" sldId="260"/>
                <pc2:cmMk id="{CFBE1AF9-8961-4C6C-AA19-AFDA174236CC}"/>
              </pc2:cmMkLst>
            </pc226:cmChg>
          </p:ext>
        </pc:extLst>
      </pc:sldChg>
      <pc:sldChg chg="addSp delSp modSp new mod">
        <pc:chgData name="Thiago Lima" userId="647133af969b228a" providerId="LiveId" clId="{66621151-6C72-4837-A518-0352BD3DE415}" dt="2023-10-20T00:34:02.697" v="13087" actId="20577"/>
        <pc:sldMkLst>
          <pc:docMk/>
          <pc:sldMk cId="2702079887" sldId="261"/>
        </pc:sldMkLst>
        <pc:spChg chg="add mod">
          <ac:chgData name="Thiago Lima" userId="647133af969b228a" providerId="LiveId" clId="{66621151-6C72-4837-A518-0352BD3DE415}" dt="2023-10-14T22:27:52.614" v="1725" actId="1036"/>
          <ac:spMkLst>
            <pc:docMk/>
            <pc:sldMk cId="2702079887" sldId="261"/>
            <ac:spMk id="2" creationId="{15842362-41C9-EFBB-65BE-EC4F54302AF3}"/>
          </ac:spMkLst>
        </pc:spChg>
        <pc:spChg chg="del">
          <ac:chgData name="Thiago Lima" userId="647133af969b228a" providerId="LiveId" clId="{66621151-6C72-4837-A518-0352BD3DE415}" dt="2023-10-17T02:26:16.939" v="7736" actId="478"/>
          <ac:spMkLst>
            <pc:docMk/>
            <pc:sldMk cId="2702079887" sldId="261"/>
            <ac:spMk id="5" creationId="{061E6880-A966-C42F-B445-7C1489E55569}"/>
          </ac:spMkLst>
        </pc:spChg>
        <pc:spChg chg="add del mod ord">
          <ac:chgData name="Thiago Lima" userId="647133af969b228a" providerId="LiveId" clId="{66621151-6C72-4837-A518-0352BD3DE415}" dt="2023-10-14T20:53:12.352" v="599" actId="478"/>
          <ac:spMkLst>
            <pc:docMk/>
            <pc:sldMk cId="2702079887" sldId="261"/>
            <ac:spMk id="9" creationId="{535F190D-A484-AB9C-E7C0-5AD5A1D55E5A}"/>
          </ac:spMkLst>
        </pc:spChg>
        <pc:spChg chg="mod">
          <ac:chgData name="Thiago Lima" userId="647133af969b228a" providerId="LiveId" clId="{66621151-6C72-4837-A518-0352BD3DE415}" dt="2023-10-14T20:51:02.417" v="596"/>
          <ac:spMkLst>
            <pc:docMk/>
            <pc:sldMk cId="2702079887" sldId="261"/>
            <ac:spMk id="11" creationId="{7885B030-157C-9436-84E9-82D99901CDF7}"/>
          </ac:spMkLst>
        </pc:spChg>
        <pc:spChg chg="mod">
          <ac:chgData name="Thiago Lima" userId="647133af969b228a" providerId="LiveId" clId="{66621151-6C72-4837-A518-0352BD3DE415}" dt="2023-10-14T20:51:02.417" v="596"/>
          <ac:spMkLst>
            <pc:docMk/>
            <pc:sldMk cId="2702079887" sldId="261"/>
            <ac:spMk id="12" creationId="{7338E6AB-FCC0-1C79-1976-C5971C163313}"/>
          </ac:spMkLst>
        </pc:spChg>
        <pc:spChg chg="mod topLvl">
          <ac:chgData name="Thiago Lima" userId="647133af969b228a" providerId="LiveId" clId="{66621151-6C72-4837-A518-0352BD3DE415}" dt="2023-10-14T22:13:19.101" v="1427" actId="1038"/>
          <ac:spMkLst>
            <pc:docMk/>
            <pc:sldMk cId="2702079887" sldId="261"/>
            <ac:spMk id="14" creationId="{0DDA077C-6274-A520-536E-FCAF4EF4FDF4}"/>
          </ac:spMkLst>
        </pc:spChg>
        <pc:spChg chg="add del mod topLvl">
          <ac:chgData name="Thiago Lima" userId="647133af969b228a" providerId="LiveId" clId="{66621151-6C72-4837-A518-0352BD3DE415}" dt="2023-10-14T20:58:08.543" v="725"/>
          <ac:spMkLst>
            <pc:docMk/>
            <pc:sldMk cId="2702079887" sldId="261"/>
            <ac:spMk id="15" creationId="{CC9EE22F-9A55-FE5D-CA31-EB4C1A8304EA}"/>
          </ac:spMkLst>
        </pc:spChg>
        <pc:spChg chg="add mod">
          <ac:chgData name="Thiago Lima" userId="647133af969b228a" providerId="LiveId" clId="{66621151-6C72-4837-A518-0352BD3DE415}" dt="2023-10-15T21:07:02.288" v="4931" actId="2710"/>
          <ac:spMkLst>
            <pc:docMk/>
            <pc:sldMk cId="2702079887" sldId="261"/>
            <ac:spMk id="16" creationId="{583D44AD-A5FE-5570-CE89-D817AAE69EF2}"/>
          </ac:spMkLst>
        </pc:spChg>
        <pc:spChg chg="add mod">
          <ac:chgData name="Thiago Lima" userId="647133af969b228a" providerId="LiveId" clId="{66621151-6C72-4837-A518-0352BD3DE415}" dt="2023-10-14T22:13:19.101" v="1427" actId="1038"/>
          <ac:spMkLst>
            <pc:docMk/>
            <pc:sldMk cId="2702079887" sldId="261"/>
            <ac:spMk id="17" creationId="{9D850618-C3BF-3FAE-58B5-F2609E5EB2BE}"/>
          </ac:spMkLst>
        </pc:spChg>
        <pc:spChg chg="mod">
          <ac:chgData name="Thiago Lima" userId="647133af969b228a" providerId="LiveId" clId="{66621151-6C72-4837-A518-0352BD3DE415}" dt="2023-10-14T21:05:31.772" v="795"/>
          <ac:spMkLst>
            <pc:docMk/>
            <pc:sldMk cId="2702079887" sldId="261"/>
            <ac:spMk id="22" creationId="{A61A9CCE-F663-817C-6F24-6348755D31D8}"/>
          </ac:spMkLst>
        </pc:spChg>
        <pc:spChg chg="mod">
          <ac:chgData name="Thiago Lima" userId="647133af969b228a" providerId="LiveId" clId="{66621151-6C72-4837-A518-0352BD3DE415}" dt="2023-10-14T21:05:31.772" v="795"/>
          <ac:spMkLst>
            <pc:docMk/>
            <pc:sldMk cId="2702079887" sldId="261"/>
            <ac:spMk id="23" creationId="{B3AC197A-0751-2ACC-BE6C-43B5A2F467B1}"/>
          </ac:spMkLst>
        </pc:spChg>
        <pc:spChg chg="add mod">
          <ac:chgData name="Thiago Lima" userId="647133af969b228a" providerId="LiveId" clId="{66621151-6C72-4837-A518-0352BD3DE415}" dt="2023-10-14T22:39:36.457" v="1751" actId="1038"/>
          <ac:spMkLst>
            <pc:docMk/>
            <pc:sldMk cId="2702079887" sldId="261"/>
            <ac:spMk id="24" creationId="{AC23CC40-4F3D-B5C8-1C8D-CD99D0957B8C}"/>
          </ac:spMkLst>
        </pc:spChg>
        <pc:spChg chg="add mod">
          <ac:chgData name="Thiago Lima" userId="647133af969b228a" providerId="LiveId" clId="{66621151-6C72-4837-A518-0352BD3DE415}" dt="2023-10-15T21:07:11.134" v="4933" actId="2710"/>
          <ac:spMkLst>
            <pc:docMk/>
            <pc:sldMk cId="2702079887" sldId="261"/>
            <ac:spMk id="25" creationId="{899BD3EE-438B-BB94-1C93-AAB69944964A}"/>
          </ac:spMkLst>
        </pc:spChg>
        <pc:spChg chg="add mod">
          <ac:chgData name="Thiago Lima" userId="647133af969b228a" providerId="LiveId" clId="{66621151-6C72-4837-A518-0352BD3DE415}" dt="2023-10-14T22:39:36.457" v="1751" actId="1038"/>
          <ac:spMkLst>
            <pc:docMk/>
            <pc:sldMk cId="2702079887" sldId="261"/>
            <ac:spMk id="26" creationId="{709D04D7-B12F-48EF-F5A7-BEE06F58C064}"/>
          </ac:spMkLst>
        </pc:spChg>
        <pc:spChg chg="add del mod">
          <ac:chgData name="Thiago Lima" userId="647133af969b228a" providerId="LiveId" clId="{66621151-6C72-4837-A518-0352BD3DE415}" dt="2023-10-14T21:06:38.910" v="799" actId="931"/>
          <ac:spMkLst>
            <pc:docMk/>
            <pc:sldMk cId="2702079887" sldId="261"/>
            <ac:spMk id="30" creationId="{2A6363AC-5DB4-59A3-42EF-5425FA562BD1}"/>
          </ac:spMkLst>
        </pc:spChg>
        <pc:spChg chg="add del mod">
          <ac:chgData name="Thiago Lima" userId="647133af969b228a" providerId="LiveId" clId="{66621151-6C72-4837-A518-0352BD3DE415}" dt="2023-10-14T21:08:30.286" v="826"/>
          <ac:spMkLst>
            <pc:docMk/>
            <pc:sldMk cId="2702079887" sldId="261"/>
            <ac:spMk id="33" creationId="{F4CC2836-4A20-DE82-90A2-CBC1AC174F48}"/>
          </ac:spMkLst>
        </pc:spChg>
        <pc:spChg chg="mod">
          <ac:chgData name="Thiago Lima" userId="647133af969b228a" providerId="LiveId" clId="{66621151-6C72-4837-A518-0352BD3DE415}" dt="2023-10-14T21:15:17.715" v="869"/>
          <ac:spMkLst>
            <pc:docMk/>
            <pc:sldMk cId="2702079887" sldId="261"/>
            <ac:spMk id="36" creationId="{C4113D72-65BC-47FE-E798-3507C39A03B2}"/>
          </ac:spMkLst>
        </pc:spChg>
        <pc:spChg chg="mod">
          <ac:chgData name="Thiago Lima" userId="647133af969b228a" providerId="LiveId" clId="{66621151-6C72-4837-A518-0352BD3DE415}" dt="2023-10-14T21:15:17.715" v="869"/>
          <ac:spMkLst>
            <pc:docMk/>
            <pc:sldMk cId="2702079887" sldId="261"/>
            <ac:spMk id="37" creationId="{13F4C8D4-44CA-6D9B-529D-08EF6D7B38CC}"/>
          </ac:spMkLst>
        </pc:spChg>
        <pc:spChg chg="add mod">
          <ac:chgData name="Thiago Lima" userId="647133af969b228a" providerId="LiveId" clId="{66621151-6C72-4837-A518-0352BD3DE415}" dt="2023-10-14T22:09:30.815" v="1368" actId="1038"/>
          <ac:spMkLst>
            <pc:docMk/>
            <pc:sldMk cId="2702079887" sldId="261"/>
            <ac:spMk id="38" creationId="{283DD7AB-F7B0-C52B-6D38-7EFBC5814AA3}"/>
          </ac:spMkLst>
        </pc:spChg>
        <pc:spChg chg="add mod">
          <ac:chgData name="Thiago Lima" userId="647133af969b228a" providerId="LiveId" clId="{66621151-6C72-4837-A518-0352BD3DE415}" dt="2023-10-15T21:07:06.727" v="4932" actId="2710"/>
          <ac:spMkLst>
            <pc:docMk/>
            <pc:sldMk cId="2702079887" sldId="261"/>
            <ac:spMk id="39" creationId="{3A3FDB5C-08AA-5DFB-5786-1CA153BBDE01}"/>
          </ac:spMkLst>
        </pc:spChg>
        <pc:spChg chg="add mod">
          <ac:chgData name="Thiago Lima" userId="647133af969b228a" providerId="LiveId" clId="{66621151-6C72-4837-A518-0352BD3DE415}" dt="2023-10-14T22:09:30.815" v="1368" actId="1038"/>
          <ac:spMkLst>
            <pc:docMk/>
            <pc:sldMk cId="2702079887" sldId="261"/>
            <ac:spMk id="40" creationId="{967650BA-9932-67DB-1875-7440AD70FA4E}"/>
          </ac:spMkLst>
        </pc:spChg>
        <pc:spChg chg="add del mod">
          <ac:chgData name="Thiago Lima" userId="647133af969b228a" providerId="LiveId" clId="{66621151-6C72-4837-A518-0352BD3DE415}" dt="2023-10-14T21:16:25.652" v="873" actId="14826"/>
          <ac:spMkLst>
            <pc:docMk/>
            <pc:sldMk cId="2702079887" sldId="261"/>
            <ac:spMk id="42" creationId="{11C5730F-1D8C-78A6-7DE9-937DBB4314E3}"/>
          </ac:spMkLst>
        </pc:spChg>
        <pc:spChg chg="add del mod">
          <ac:chgData name="Thiago Lima" userId="647133af969b228a" providerId="LiveId" clId="{66621151-6C72-4837-A518-0352BD3DE415}" dt="2023-10-14T21:17:24.329" v="878" actId="478"/>
          <ac:spMkLst>
            <pc:docMk/>
            <pc:sldMk cId="2702079887" sldId="261"/>
            <ac:spMk id="43" creationId="{A64D5EDD-18BC-B6C1-F259-0D0507165AF2}"/>
          </ac:spMkLst>
        </pc:spChg>
        <pc:spChg chg="add del">
          <ac:chgData name="Thiago Lima" userId="647133af969b228a" providerId="LiveId" clId="{66621151-6C72-4837-A518-0352BD3DE415}" dt="2023-10-14T21:40:03.729" v="1137"/>
          <ac:spMkLst>
            <pc:docMk/>
            <pc:sldMk cId="2702079887" sldId="261"/>
            <ac:spMk id="44" creationId="{04AC5214-8D38-A9C2-F7BB-FB1C02D517E1}"/>
          </ac:spMkLst>
        </pc:spChg>
        <pc:spChg chg="add del mod">
          <ac:chgData name="Thiago Lima" userId="647133af969b228a" providerId="LiveId" clId="{66621151-6C72-4837-A518-0352BD3DE415}" dt="2023-10-14T21:52:51.963" v="1291" actId="478"/>
          <ac:spMkLst>
            <pc:docMk/>
            <pc:sldMk cId="2702079887" sldId="261"/>
            <ac:spMk id="48" creationId="{B5E65452-2170-6309-88F8-2DABD23E2396}"/>
          </ac:spMkLst>
        </pc:spChg>
        <pc:spChg chg="add mod">
          <ac:chgData name="Thiago Lima" userId="647133af969b228a" providerId="LiveId" clId="{66621151-6C72-4837-A518-0352BD3DE415}" dt="2023-10-14T21:53:10.391" v="1298" actId="571"/>
          <ac:spMkLst>
            <pc:docMk/>
            <pc:sldMk cId="2702079887" sldId="261"/>
            <ac:spMk id="49" creationId="{9A17CB63-B84B-AC22-0680-A1BBA56B0C1A}"/>
          </ac:spMkLst>
        </pc:spChg>
        <pc:spChg chg="add del mod">
          <ac:chgData name="Thiago Lima" userId="647133af969b228a" providerId="LiveId" clId="{66621151-6C72-4837-A518-0352BD3DE415}" dt="2023-10-14T22:03:15.051" v="1328" actId="478"/>
          <ac:spMkLst>
            <pc:docMk/>
            <pc:sldMk cId="2702079887" sldId="261"/>
            <ac:spMk id="50" creationId="{4C7EEC0D-60B1-A086-F827-2EEF2F5AD6AD}"/>
          </ac:spMkLst>
        </pc:spChg>
        <pc:spChg chg="mod">
          <ac:chgData name="Thiago Lima" userId="647133af969b228a" providerId="LiveId" clId="{66621151-6C72-4837-A518-0352BD3DE415}" dt="2023-10-14T22:11:41.090" v="1394" actId="165"/>
          <ac:spMkLst>
            <pc:docMk/>
            <pc:sldMk cId="2702079887" sldId="261"/>
            <ac:spMk id="52" creationId="{C6BC683C-2B9F-0002-4E53-C9EBD4E9EEF4}"/>
          </ac:spMkLst>
        </pc:spChg>
        <pc:spChg chg="add del mod topLvl">
          <ac:chgData name="Thiago Lima" userId="647133af969b228a" providerId="LiveId" clId="{66621151-6C72-4837-A518-0352BD3DE415}" dt="2023-10-14T22:12:18.913" v="1400" actId="478"/>
          <ac:spMkLst>
            <pc:docMk/>
            <pc:sldMk cId="2702079887" sldId="261"/>
            <ac:spMk id="54" creationId="{3A23F478-F8AA-D284-7B82-DB565F5D6411}"/>
          </ac:spMkLst>
        </pc:spChg>
        <pc:spChg chg="mod">
          <ac:chgData name="Thiago Lima" userId="647133af969b228a" providerId="LiveId" clId="{66621151-6C72-4837-A518-0352BD3DE415}" dt="2023-10-14T22:12:10.359" v="1397"/>
          <ac:spMkLst>
            <pc:docMk/>
            <pc:sldMk cId="2702079887" sldId="261"/>
            <ac:spMk id="57" creationId="{3F553D53-F500-1937-890E-B9FDFF2A4DB7}"/>
          </ac:spMkLst>
        </pc:spChg>
        <pc:spChg chg="mod">
          <ac:chgData name="Thiago Lima" userId="647133af969b228a" providerId="LiveId" clId="{66621151-6C72-4837-A518-0352BD3DE415}" dt="2023-10-14T22:12:10.359" v="1397"/>
          <ac:spMkLst>
            <pc:docMk/>
            <pc:sldMk cId="2702079887" sldId="261"/>
            <ac:spMk id="59" creationId="{62D3889E-6397-A230-6D00-8F67687AE898}"/>
          </ac:spMkLst>
        </pc:spChg>
        <pc:spChg chg="mod">
          <ac:chgData name="Thiago Lima" userId="647133af969b228a" providerId="LiveId" clId="{66621151-6C72-4837-A518-0352BD3DE415}" dt="2023-10-14T22:15:37.883" v="1443" actId="1076"/>
          <ac:spMkLst>
            <pc:docMk/>
            <pc:sldMk cId="2702079887" sldId="261"/>
            <ac:spMk id="61" creationId="{F7DEDA16-87EF-C194-7572-7A46B0AB2145}"/>
          </ac:spMkLst>
        </pc:spChg>
        <pc:spChg chg="add mod">
          <ac:chgData name="Thiago Lima" userId="647133af969b228a" providerId="LiveId" clId="{66621151-6C72-4837-A518-0352BD3DE415}" dt="2023-10-14T22:28:08.368" v="1731" actId="14100"/>
          <ac:spMkLst>
            <pc:docMk/>
            <pc:sldMk cId="2702079887" sldId="261"/>
            <ac:spMk id="62" creationId="{AEBB7F67-508F-B8CE-3431-89EE34625FB8}"/>
          </ac:spMkLst>
        </pc:spChg>
        <pc:spChg chg="add mod">
          <ac:chgData name="Thiago Lima" userId="647133af969b228a" providerId="LiveId" clId="{66621151-6C72-4837-A518-0352BD3DE415}" dt="2023-10-14T22:28:00.321" v="1730" actId="1035"/>
          <ac:spMkLst>
            <pc:docMk/>
            <pc:sldMk cId="2702079887" sldId="261"/>
            <ac:spMk id="64" creationId="{6F0B4350-FF60-C86F-A6B4-C8BC95E34D41}"/>
          </ac:spMkLst>
        </pc:spChg>
        <pc:spChg chg="add mod">
          <ac:chgData name="Thiago Lima" userId="647133af969b228a" providerId="LiveId" clId="{66621151-6C72-4837-A518-0352BD3DE415}" dt="2023-10-20T00:34:02.697" v="13087" actId="20577"/>
          <ac:spMkLst>
            <pc:docMk/>
            <pc:sldMk cId="2702079887" sldId="261"/>
            <ac:spMk id="66" creationId="{2AC827A3-20DE-95A2-9CAA-80AAB7273D2C}"/>
          </ac:spMkLst>
        </pc:spChg>
        <pc:spChg chg="add mod">
          <ac:chgData name="Thiago Lima" userId="647133af969b228a" providerId="LiveId" clId="{66621151-6C72-4837-A518-0352BD3DE415}" dt="2023-10-15T01:45:29.758" v="3084" actId="1037"/>
          <ac:spMkLst>
            <pc:docMk/>
            <pc:sldMk cId="2702079887" sldId="261"/>
            <ac:spMk id="67" creationId="{9E3F9966-9DDB-36C3-7523-73165F7A9431}"/>
          </ac:spMkLst>
        </pc:spChg>
        <pc:grpChg chg="add mod">
          <ac:chgData name="Thiago Lima" userId="647133af969b228a" providerId="LiveId" clId="{66621151-6C72-4837-A518-0352BD3DE415}" dt="2023-10-15T01:00:18.650" v="2380" actId="14100"/>
          <ac:grpSpMkLst>
            <pc:docMk/>
            <pc:sldMk cId="2702079887" sldId="261"/>
            <ac:grpSpMk id="10" creationId="{EAA17511-F198-F651-DDD1-C1E8284E764E}"/>
          </ac:grpSpMkLst>
        </pc:grpChg>
        <pc:grpChg chg="add del mod">
          <ac:chgData name="Thiago Lima" userId="647133af969b228a" providerId="LiveId" clId="{66621151-6C72-4837-A518-0352BD3DE415}" dt="2023-10-14T20:57:38.933" v="724" actId="165"/>
          <ac:grpSpMkLst>
            <pc:docMk/>
            <pc:sldMk cId="2702079887" sldId="261"/>
            <ac:grpSpMk id="13" creationId="{0EE6A75E-C8CC-0531-6722-813DA691FD31}"/>
          </ac:grpSpMkLst>
        </pc:grpChg>
        <pc:grpChg chg="add mod">
          <ac:chgData name="Thiago Lima" userId="647133af969b228a" providerId="LiveId" clId="{66621151-6C72-4837-A518-0352BD3DE415}" dt="2023-10-15T00:59:37.821" v="2372" actId="14100"/>
          <ac:grpSpMkLst>
            <pc:docMk/>
            <pc:sldMk cId="2702079887" sldId="261"/>
            <ac:grpSpMk id="21" creationId="{A721E3E9-B9C9-ED07-8D4B-EA1573876C52}"/>
          </ac:grpSpMkLst>
        </pc:grpChg>
        <pc:grpChg chg="add mod">
          <ac:chgData name="Thiago Lima" userId="647133af969b228a" providerId="LiveId" clId="{66621151-6C72-4837-A518-0352BD3DE415}" dt="2023-10-15T00:59:46.034" v="2373" actId="14100"/>
          <ac:grpSpMkLst>
            <pc:docMk/>
            <pc:sldMk cId="2702079887" sldId="261"/>
            <ac:grpSpMk id="35" creationId="{5603F41B-BE44-A2B0-DD6B-6B6F7911976D}"/>
          </ac:grpSpMkLst>
        </pc:grpChg>
        <pc:grpChg chg="add del mod topLvl">
          <ac:chgData name="Thiago Lima" userId="647133af969b228a" providerId="LiveId" clId="{66621151-6C72-4837-A518-0352BD3DE415}" dt="2023-10-14T22:12:18.913" v="1400" actId="478"/>
          <ac:grpSpMkLst>
            <pc:docMk/>
            <pc:sldMk cId="2702079887" sldId="261"/>
            <ac:grpSpMk id="51" creationId="{7BB09E62-EA7A-EABB-5258-15B8E66518B0}"/>
          </ac:grpSpMkLst>
        </pc:grpChg>
        <pc:grpChg chg="add del mod topLvl">
          <ac:chgData name="Thiago Lima" userId="647133af969b228a" providerId="LiveId" clId="{66621151-6C72-4837-A518-0352BD3DE415}" dt="2023-10-14T22:11:59.153" v="1395" actId="478"/>
          <ac:grpSpMkLst>
            <pc:docMk/>
            <pc:sldMk cId="2702079887" sldId="261"/>
            <ac:grpSpMk id="53" creationId="{87E9370C-9BB4-7F14-0A3B-92E26F34C522}"/>
          </ac:grpSpMkLst>
        </pc:grpChg>
        <pc:grpChg chg="add del mod">
          <ac:chgData name="Thiago Lima" userId="647133af969b228a" providerId="LiveId" clId="{66621151-6C72-4837-A518-0352BD3DE415}" dt="2023-10-14T22:12:18.913" v="1400" actId="478"/>
          <ac:grpSpMkLst>
            <pc:docMk/>
            <pc:sldMk cId="2702079887" sldId="261"/>
            <ac:grpSpMk id="55" creationId="{173583FD-CFD6-6EFA-C2CB-81693D411AD3}"/>
          </ac:grpSpMkLst>
        </pc:grpChg>
        <pc:grpChg chg="add del mod">
          <ac:chgData name="Thiago Lima" userId="647133af969b228a" providerId="LiveId" clId="{66621151-6C72-4837-A518-0352BD3DE415}" dt="2023-10-14T22:12:16.796" v="1398"/>
          <ac:grpSpMkLst>
            <pc:docMk/>
            <pc:sldMk cId="2702079887" sldId="261"/>
            <ac:grpSpMk id="56" creationId="{E016ACCE-667D-3C27-2C25-03BFF913A664}"/>
          </ac:grpSpMkLst>
        </pc:grpChg>
        <pc:grpChg chg="add del mod">
          <ac:chgData name="Thiago Lima" userId="647133af969b228a" providerId="LiveId" clId="{66621151-6C72-4837-A518-0352BD3DE415}" dt="2023-10-14T22:12:16.796" v="1398"/>
          <ac:grpSpMkLst>
            <pc:docMk/>
            <pc:sldMk cId="2702079887" sldId="261"/>
            <ac:grpSpMk id="58" creationId="{F5222729-583B-E8A4-E284-30FA3B3F8506}"/>
          </ac:grpSpMkLst>
        </pc:grpChg>
        <pc:grpChg chg="add del mod">
          <ac:chgData name="Thiago Lima" userId="647133af969b228a" providerId="LiveId" clId="{66621151-6C72-4837-A518-0352BD3DE415}" dt="2023-10-14T22:38:40.955" v="1734" actId="478"/>
          <ac:grpSpMkLst>
            <pc:docMk/>
            <pc:sldMk cId="2702079887" sldId="261"/>
            <ac:grpSpMk id="60" creationId="{FAA74FC8-F1C4-3522-FE92-7BD0F761C754}"/>
          </ac:grpSpMkLst>
        </pc:grpChg>
        <pc:picChg chg="add mod modCrop">
          <ac:chgData name="Thiago Lima" userId="647133af969b228a" providerId="LiveId" clId="{66621151-6C72-4837-A518-0352BD3DE415}" dt="2023-10-14T22:15:40.596" v="1445" actId="1076"/>
          <ac:picMkLst>
            <pc:docMk/>
            <pc:sldMk cId="2702079887" sldId="261"/>
            <ac:picMk id="4" creationId="{5AB64FAD-B861-8A33-CD50-1BADF126EC1F}"/>
          </ac:picMkLst>
        </pc:picChg>
        <pc:picChg chg="add mod modCrop">
          <ac:chgData name="Thiago Lima" userId="647133af969b228a" providerId="LiveId" clId="{66621151-6C72-4837-A518-0352BD3DE415}" dt="2023-10-14T22:39:36.457" v="1751" actId="1038"/>
          <ac:picMkLst>
            <pc:docMk/>
            <pc:sldMk cId="2702079887" sldId="261"/>
            <ac:picMk id="6" creationId="{FCA65034-F0CD-99BB-C723-77CAE8F7A108}"/>
          </ac:picMkLst>
        </pc:picChg>
        <pc:picChg chg="add mod ord modCrop">
          <ac:chgData name="Thiago Lima" userId="647133af969b228a" providerId="LiveId" clId="{66621151-6C72-4837-A518-0352BD3DE415}" dt="2023-10-14T22:40:05.643" v="1753" actId="1076"/>
          <ac:picMkLst>
            <pc:docMk/>
            <pc:sldMk cId="2702079887" sldId="261"/>
            <ac:picMk id="8" creationId="{6A390986-A076-949E-BAFF-01DDD7FE9C13}"/>
          </ac:picMkLst>
        </pc:picChg>
        <pc:picChg chg="add del mod ord">
          <ac:chgData name="Thiago Lima" userId="647133af969b228a" providerId="LiveId" clId="{66621151-6C72-4837-A518-0352BD3DE415}" dt="2023-10-14T20:58:08.543" v="725"/>
          <ac:picMkLst>
            <pc:docMk/>
            <pc:sldMk cId="2702079887" sldId="261"/>
            <ac:picMk id="19" creationId="{366F746D-15DD-66B5-5871-3BE10E5E1EDD}"/>
          </ac:picMkLst>
        </pc:picChg>
        <pc:picChg chg="mod ord">
          <ac:chgData name="Thiago Lima" userId="647133af969b228a" providerId="LiveId" clId="{66621151-6C72-4837-A518-0352BD3DE415}" dt="2023-10-14T22:13:19.101" v="1427" actId="1038"/>
          <ac:picMkLst>
            <pc:docMk/>
            <pc:sldMk cId="2702079887" sldId="261"/>
            <ac:picMk id="20" creationId="{110107E0-64FA-DC3E-C231-C440660A80DA}"/>
          </ac:picMkLst>
        </pc:picChg>
        <pc:picChg chg="add del mod">
          <ac:chgData name="Thiago Lima" userId="647133af969b228a" providerId="LiveId" clId="{66621151-6C72-4837-A518-0352BD3DE415}" dt="2023-10-14T21:07:41.753" v="808" actId="478"/>
          <ac:picMkLst>
            <pc:docMk/>
            <pc:sldMk cId="2702079887" sldId="261"/>
            <ac:picMk id="27" creationId="{440F101D-9764-F543-7EE8-AB8D2E5109F8}"/>
          </ac:picMkLst>
        </pc:picChg>
        <pc:picChg chg="add del mod">
          <ac:chgData name="Thiago Lima" userId="647133af969b228a" providerId="LiveId" clId="{66621151-6C72-4837-A518-0352BD3DE415}" dt="2023-10-14T21:06:38.910" v="799" actId="931"/>
          <ac:picMkLst>
            <pc:docMk/>
            <pc:sldMk cId="2702079887" sldId="261"/>
            <ac:picMk id="29" creationId="{27128D39-EC67-09FD-0C99-67729E0BF46E}"/>
          </ac:picMkLst>
        </pc:picChg>
        <pc:picChg chg="add del mod ord">
          <ac:chgData name="Thiago Lima" userId="647133af969b228a" providerId="LiveId" clId="{66621151-6C72-4837-A518-0352BD3DE415}" dt="2023-10-14T21:08:30.286" v="826"/>
          <ac:picMkLst>
            <pc:docMk/>
            <pc:sldMk cId="2702079887" sldId="261"/>
            <ac:picMk id="32" creationId="{34F8C29D-B11E-91B7-643F-14ADB473C7CF}"/>
          </ac:picMkLst>
        </pc:picChg>
        <pc:picChg chg="mod ord">
          <ac:chgData name="Thiago Lima" userId="647133af969b228a" providerId="LiveId" clId="{66621151-6C72-4837-A518-0352BD3DE415}" dt="2023-10-14T22:39:36.457" v="1751" actId="1038"/>
          <ac:picMkLst>
            <pc:docMk/>
            <pc:sldMk cId="2702079887" sldId="261"/>
            <ac:picMk id="34" creationId="{EFE95FC6-3FBF-DC14-D63D-75F03DB18534}"/>
          </ac:picMkLst>
        </pc:picChg>
        <pc:picChg chg="add mod">
          <ac:chgData name="Thiago Lima" userId="647133af969b228a" providerId="LiveId" clId="{66621151-6C72-4837-A518-0352BD3DE415}" dt="2023-10-14T22:09:30.815" v="1368" actId="1038"/>
          <ac:picMkLst>
            <pc:docMk/>
            <pc:sldMk cId="2702079887" sldId="261"/>
            <ac:picMk id="41" creationId="{CAA60558-F0C4-769B-0F39-1B5070DDE088}"/>
          </ac:picMkLst>
        </pc:picChg>
        <pc:picChg chg="add del mod ord modCrop">
          <ac:chgData name="Thiago Lima" userId="647133af969b228a" providerId="LiveId" clId="{66621151-6C72-4837-A518-0352BD3DE415}" dt="2023-10-14T21:51:50.852" v="1285" actId="478"/>
          <ac:picMkLst>
            <pc:docMk/>
            <pc:sldMk cId="2702079887" sldId="261"/>
            <ac:picMk id="46" creationId="{EA1228FD-2630-7E0B-9594-272E3241E198}"/>
          </ac:picMkLst>
        </pc:picChg>
        <pc:picChg chg="add mod">
          <ac:chgData name="Thiago Lima" userId="647133af969b228a" providerId="LiveId" clId="{66621151-6C72-4837-A518-0352BD3DE415}" dt="2023-10-14T22:27:52.614" v="1725" actId="1036"/>
          <ac:picMkLst>
            <pc:docMk/>
            <pc:sldMk cId="2702079887" sldId="261"/>
            <ac:picMk id="47" creationId="{4512CB1C-A1E1-2E80-780D-9D83AE758529}"/>
          </ac:picMkLst>
        </pc:picChg>
        <pc:picChg chg="add del mod">
          <ac:chgData name="Thiago Lima" userId="647133af969b228a" providerId="LiveId" clId="{66621151-6C72-4837-A518-0352BD3DE415}" dt="2023-10-15T01:46:00.166" v="3085" actId="478"/>
          <ac:picMkLst>
            <pc:docMk/>
            <pc:sldMk cId="2702079887" sldId="261"/>
            <ac:picMk id="65" creationId="{84B9D209-F050-5BFD-5139-CE52A06F151D}"/>
          </ac:picMkLst>
        </pc:picChg>
      </pc:sldChg>
      <pc:sldChg chg="addSp delSp modSp add mod modCm">
        <pc:chgData name="Thiago Lima" userId="647133af969b228a" providerId="LiveId" clId="{66621151-6C72-4837-A518-0352BD3DE415}" dt="2023-10-20T00:34:08.087" v="13089" actId="20577"/>
        <pc:sldMkLst>
          <pc:docMk/>
          <pc:sldMk cId="3372676368" sldId="262"/>
        </pc:sldMkLst>
        <pc:spChg chg="mod">
          <ac:chgData name="Thiago Lima" userId="647133af969b228a" providerId="LiveId" clId="{66621151-6C72-4837-A518-0352BD3DE415}" dt="2023-10-16T00:33:44.120" v="5021" actId="2710"/>
          <ac:spMkLst>
            <pc:docMk/>
            <pc:sldMk cId="3372676368" sldId="262"/>
            <ac:spMk id="2" creationId="{15842362-41C9-EFBB-65BE-EC4F54302AF3}"/>
          </ac:spMkLst>
        </pc:spChg>
        <pc:spChg chg="add mod ord">
          <ac:chgData name="Thiago Lima" userId="647133af969b228a" providerId="LiveId" clId="{66621151-6C72-4837-A518-0352BD3DE415}" dt="2023-10-16T01:30:33.618" v="5772" actId="1037"/>
          <ac:spMkLst>
            <pc:docMk/>
            <pc:sldMk cId="3372676368" sldId="262"/>
            <ac:spMk id="3" creationId="{8FBE4D49-D271-3E1B-1083-A042F6294699}"/>
          </ac:spMkLst>
        </pc:spChg>
        <pc:spChg chg="add mod">
          <ac:chgData name="Thiago Lima" userId="647133af969b228a" providerId="LiveId" clId="{66621151-6C72-4837-A518-0352BD3DE415}" dt="2023-10-20T00:34:08.087" v="13089" actId="20577"/>
          <ac:spMkLst>
            <pc:docMk/>
            <pc:sldMk cId="3372676368" sldId="262"/>
            <ac:spMk id="5" creationId="{62FEFCD5-2A05-C9A3-2863-0680EFA1DDBF}"/>
          </ac:spMkLst>
        </pc:spChg>
        <pc:spChg chg="add mod">
          <ac:chgData name="Thiago Lima" userId="647133af969b228a" providerId="LiveId" clId="{66621151-6C72-4837-A518-0352BD3DE415}" dt="2023-10-15T01:13:14.695" v="2575" actId="1076"/>
          <ac:spMkLst>
            <pc:docMk/>
            <pc:sldMk cId="3372676368" sldId="262"/>
            <ac:spMk id="6" creationId="{A82B3937-F88A-88D7-3266-5A407E0D7D01}"/>
          </ac:spMkLst>
        </pc:spChg>
        <pc:spChg chg="add del mod">
          <ac:chgData name="Thiago Lima" userId="647133af969b228a" providerId="LiveId" clId="{66621151-6C72-4837-A518-0352BD3DE415}" dt="2023-10-14T23:39:10.380" v="2000" actId="478"/>
          <ac:spMkLst>
            <pc:docMk/>
            <pc:sldMk cId="3372676368" sldId="262"/>
            <ac:spMk id="7" creationId="{9C5AC8D2-9A32-2D9C-A1CB-7B9CEF5F0B04}"/>
          </ac:spMkLst>
        </pc:spChg>
        <pc:spChg chg="add mod">
          <ac:chgData name="Thiago Lima" userId="647133af969b228a" providerId="LiveId" clId="{66621151-6C72-4837-A518-0352BD3DE415}" dt="2023-10-14T23:41:04.039" v="2028" actId="34135"/>
          <ac:spMkLst>
            <pc:docMk/>
            <pc:sldMk cId="3372676368" sldId="262"/>
            <ac:spMk id="8" creationId="{7AED30D0-CAF1-EACF-F647-0C528BFDCAFE}"/>
          </ac:spMkLst>
        </pc:spChg>
        <pc:spChg chg="add del mod">
          <ac:chgData name="Thiago Lima" userId="647133af969b228a" providerId="LiveId" clId="{66621151-6C72-4837-A518-0352BD3DE415}" dt="2023-10-14T23:42:06.230" v="2047" actId="478"/>
          <ac:spMkLst>
            <pc:docMk/>
            <pc:sldMk cId="3372676368" sldId="262"/>
            <ac:spMk id="9" creationId="{157B5394-62C8-97A8-E627-E8852F7A351F}"/>
          </ac:spMkLst>
        </pc:spChg>
        <pc:spChg chg="del">
          <ac:chgData name="Thiago Lima" userId="647133af969b228a" providerId="LiveId" clId="{66621151-6C72-4837-A518-0352BD3DE415}" dt="2023-10-17T02:26:04.259" v="7735" actId="478"/>
          <ac:spMkLst>
            <pc:docMk/>
            <pc:sldMk cId="3372676368" sldId="262"/>
            <ac:spMk id="9" creationId="{5846C34F-3C83-E80D-AF5A-0B2ED960D68A}"/>
          </ac:spMkLst>
        </pc:spChg>
        <pc:spChg chg="add mod">
          <ac:chgData name="Thiago Lima" userId="647133af969b228a" providerId="LiveId" clId="{66621151-6C72-4837-A518-0352BD3DE415}" dt="2023-10-16T00:33:47.654" v="5022" actId="2710"/>
          <ac:spMkLst>
            <pc:docMk/>
            <pc:sldMk cId="3372676368" sldId="262"/>
            <ac:spMk id="10" creationId="{A2AF9E1C-3A65-7762-9B11-D0F832D85697}"/>
          </ac:spMkLst>
        </pc:spChg>
        <pc:spChg chg="add mod ord">
          <ac:chgData name="Thiago Lima" userId="647133af969b228a" providerId="LiveId" clId="{66621151-6C72-4837-A518-0352BD3DE415}" dt="2023-10-14T23:41:04.039" v="2028" actId="34135"/>
          <ac:spMkLst>
            <pc:docMk/>
            <pc:sldMk cId="3372676368" sldId="262"/>
            <ac:spMk id="11" creationId="{F58BD0BD-1A7A-61CC-4CAA-B05E038AE822}"/>
          </ac:spMkLst>
        </pc:spChg>
        <pc:spChg chg="add mod">
          <ac:chgData name="Thiago Lima" userId="647133af969b228a" providerId="LiveId" clId="{66621151-6C72-4837-A518-0352BD3DE415}" dt="2023-10-15T00:57:08.817" v="2311" actId="1036"/>
          <ac:spMkLst>
            <pc:docMk/>
            <pc:sldMk cId="3372676368" sldId="262"/>
            <ac:spMk id="14" creationId="{F1C41A69-C17C-B4A4-6285-5DD4B138B030}"/>
          </ac:spMkLst>
        </pc:spChg>
        <pc:spChg chg="add mod">
          <ac:chgData name="Thiago Lima" userId="647133af969b228a" providerId="LiveId" clId="{66621151-6C72-4837-A518-0352BD3DE415}" dt="2023-10-15T00:57:08.817" v="2311" actId="1036"/>
          <ac:spMkLst>
            <pc:docMk/>
            <pc:sldMk cId="3372676368" sldId="262"/>
            <ac:spMk id="15" creationId="{22641836-8B4F-AB6C-6810-C15FAB6341F7}"/>
          </ac:spMkLst>
        </pc:spChg>
        <pc:spChg chg="add mod">
          <ac:chgData name="Thiago Lima" userId="647133af969b228a" providerId="LiveId" clId="{66621151-6C72-4837-A518-0352BD3DE415}" dt="2023-10-15T00:57:08.817" v="2311" actId="1036"/>
          <ac:spMkLst>
            <pc:docMk/>
            <pc:sldMk cId="3372676368" sldId="262"/>
            <ac:spMk id="16" creationId="{EB08E08C-3171-ABCD-5E61-21A55B512273}"/>
          </ac:spMkLst>
        </pc:spChg>
        <pc:spChg chg="add mod">
          <ac:chgData name="Thiago Lima" userId="647133af969b228a" providerId="LiveId" clId="{66621151-6C72-4837-A518-0352BD3DE415}" dt="2023-10-15T01:00:36.297" v="2382" actId="1076"/>
          <ac:spMkLst>
            <pc:docMk/>
            <pc:sldMk cId="3372676368" sldId="262"/>
            <ac:spMk id="17" creationId="{E40D4022-C7B2-F089-4C82-599C74B5E8E4}"/>
          </ac:spMkLst>
        </pc:spChg>
        <pc:spChg chg="add mod">
          <ac:chgData name="Thiago Lima" userId="647133af969b228a" providerId="LiveId" clId="{66621151-6C72-4837-A518-0352BD3DE415}" dt="2023-10-15T01:02:09.567" v="2499" actId="1076"/>
          <ac:spMkLst>
            <pc:docMk/>
            <pc:sldMk cId="3372676368" sldId="262"/>
            <ac:spMk id="18" creationId="{79070163-188A-249C-63C2-3927BCAA3F73}"/>
          </ac:spMkLst>
        </pc:spChg>
        <pc:spChg chg="add mod">
          <ac:chgData name="Thiago Lima" userId="647133af969b228a" providerId="LiveId" clId="{66621151-6C72-4837-A518-0352BD3DE415}" dt="2023-10-15T01:13:02.400" v="2570" actId="1076"/>
          <ac:spMkLst>
            <pc:docMk/>
            <pc:sldMk cId="3372676368" sldId="262"/>
            <ac:spMk id="19" creationId="{B4D502EA-CAF9-7109-CFC0-B198FEAA2A24}"/>
          </ac:spMkLst>
        </pc:spChg>
        <pc:spChg chg="add mod">
          <ac:chgData name="Thiago Lima" userId="647133af969b228a" providerId="LiveId" clId="{66621151-6C72-4837-A518-0352BD3DE415}" dt="2023-10-15T01:26:24.498" v="2819" actId="1036"/>
          <ac:spMkLst>
            <pc:docMk/>
            <pc:sldMk cId="3372676368" sldId="262"/>
            <ac:spMk id="20" creationId="{8C2CA5C8-7431-689F-F4CE-0D04B260BEBF}"/>
          </ac:spMkLst>
        </pc:spChg>
        <pc:spChg chg="add mod">
          <ac:chgData name="Thiago Lima" userId="647133af969b228a" providerId="LiveId" clId="{66621151-6C72-4837-A518-0352BD3DE415}" dt="2023-10-15T01:28:45.551" v="2887" actId="1076"/>
          <ac:spMkLst>
            <pc:docMk/>
            <pc:sldMk cId="3372676368" sldId="262"/>
            <ac:spMk id="21" creationId="{C0823750-047B-06C6-EC52-DC6EB80C41D2}"/>
          </ac:spMkLst>
        </pc:spChg>
        <pc:spChg chg="del mod topLvl">
          <ac:chgData name="Thiago Lima" userId="647133af969b228a" providerId="LiveId" clId="{66621151-6C72-4837-A518-0352BD3DE415}" dt="2023-10-15T01:25:46.127" v="2805" actId="478"/>
          <ac:spMkLst>
            <pc:docMk/>
            <pc:sldMk cId="3372676368" sldId="262"/>
            <ac:spMk id="25" creationId="{7362EB48-0E42-AA78-EF2F-9851C3DCEAC8}"/>
          </ac:spMkLst>
        </pc:spChg>
        <pc:spChg chg="del mod topLvl">
          <ac:chgData name="Thiago Lima" userId="647133af969b228a" providerId="LiveId" clId="{66621151-6C72-4837-A518-0352BD3DE415}" dt="2023-10-15T01:24:33.911" v="2761" actId="478"/>
          <ac:spMkLst>
            <pc:docMk/>
            <pc:sldMk cId="3372676368" sldId="262"/>
            <ac:spMk id="26" creationId="{412DDF00-1945-A743-C3F0-13BBB83F65DA}"/>
          </ac:spMkLst>
        </pc:spChg>
        <pc:spChg chg="add mod ord">
          <ac:chgData name="Thiago Lima" userId="647133af969b228a" providerId="LiveId" clId="{66621151-6C72-4837-A518-0352BD3DE415}" dt="2023-10-15T01:26:17.957" v="2812" actId="171"/>
          <ac:spMkLst>
            <pc:docMk/>
            <pc:sldMk cId="3372676368" sldId="262"/>
            <ac:spMk id="27" creationId="{3AA33418-03EE-AF4D-411E-568250D9F968}"/>
          </ac:spMkLst>
        </pc:spChg>
        <pc:spChg chg="add mod">
          <ac:chgData name="Thiago Lima" userId="647133af969b228a" providerId="LiveId" clId="{66621151-6C72-4837-A518-0352BD3DE415}" dt="2023-10-15T01:28:42.512" v="2886" actId="1076"/>
          <ac:spMkLst>
            <pc:docMk/>
            <pc:sldMk cId="3372676368" sldId="262"/>
            <ac:spMk id="28" creationId="{B2C6D536-A470-3938-3731-F83F353E5323}"/>
          </ac:spMkLst>
        </pc:spChg>
        <pc:spChg chg="add mod">
          <ac:chgData name="Thiago Lima" userId="647133af969b228a" providerId="LiveId" clId="{66621151-6C72-4837-A518-0352BD3DE415}" dt="2023-10-15T01:36:46.096" v="2976" actId="20577"/>
          <ac:spMkLst>
            <pc:docMk/>
            <pc:sldMk cId="3372676368" sldId="262"/>
            <ac:spMk id="29" creationId="{5337D045-7B56-1CC9-AF34-6BFB34745F6C}"/>
          </ac:spMkLst>
        </pc:spChg>
        <pc:spChg chg="add mod">
          <ac:chgData name="Thiago Lima" userId="647133af969b228a" providerId="LiveId" clId="{66621151-6C72-4837-A518-0352BD3DE415}" dt="2023-10-15T01:43:01.267" v="3017" actId="20577"/>
          <ac:spMkLst>
            <pc:docMk/>
            <pc:sldMk cId="3372676368" sldId="262"/>
            <ac:spMk id="30" creationId="{FD73EE46-9DCB-38A5-0A97-8A28F5F6A958}"/>
          </ac:spMkLst>
        </pc:spChg>
        <pc:spChg chg="add mod">
          <ac:chgData name="Thiago Lima" userId="647133af969b228a" providerId="LiveId" clId="{66621151-6C72-4837-A518-0352BD3DE415}" dt="2023-10-15T01:44:59.837" v="3053" actId="1037"/>
          <ac:spMkLst>
            <pc:docMk/>
            <pc:sldMk cId="3372676368" sldId="262"/>
            <ac:spMk id="31" creationId="{0D7F8241-08FC-52F5-BB64-36667CF86CF8}"/>
          </ac:spMkLst>
        </pc:spChg>
        <pc:spChg chg="add del mod">
          <ac:chgData name="Thiago Lima" userId="647133af969b228a" providerId="LiveId" clId="{66621151-6C72-4837-A518-0352BD3DE415}" dt="2023-10-15T01:44:52.235" v="3025" actId="478"/>
          <ac:spMkLst>
            <pc:docMk/>
            <pc:sldMk cId="3372676368" sldId="262"/>
            <ac:spMk id="32" creationId="{59717443-852C-D33D-769E-289F4BA728C7}"/>
          </ac:spMkLst>
        </pc:spChg>
        <pc:spChg chg="add del mod">
          <ac:chgData name="Thiago Lima" userId="647133af969b228a" providerId="LiveId" clId="{66621151-6C72-4837-A518-0352BD3DE415}" dt="2023-10-15T01:44:49.284" v="3024" actId="478"/>
          <ac:spMkLst>
            <pc:docMk/>
            <pc:sldMk cId="3372676368" sldId="262"/>
            <ac:spMk id="33" creationId="{2A829D3A-E571-3926-AFD1-036F2E0ECF67}"/>
          </ac:spMkLst>
        </pc:spChg>
        <pc:grpChg chg="add mod">
          <ac:chgData name="Thiago Lima" userId="647133af969b228a" providerId="LiveId" clId="{66621151-6C72-4837-A518-0352BD3DE415}" dt="2023-10-14T23:40:37.992" v="2021" actId="164"/>
          <ac:grpSpMkLst>
            <pc:docMk/>
            <pc:sldMk cId="3372676368" sldId="262"/>
            <ac:grpSpMk id="12" creationId="{6E2A07DC-95FD-F6EB-BDF3-CB6E80EFEB14}"/>
          </ac:grpSpMkLst>
        </pc:grpChg>
        <pc:grpChg chg="add mod">
          <ac:chgData name="Thiago Lima" userId="647133af969b228a" providerId="LiveId" clId="{66621151-6C72-4837-A518-0352BD3DE415}" dt="2023-10-14T23:41:04.039" v="2028" actId="34135"/>
          <ac:grpSpMkLst>
            <pc:docMk/>
            <pc:sldMk cId="3372676368" sldId="262"/>
            <ac:grpSpMk id="13" creationId="{BC8F22DA-9C82-1DFB-80AD-63A4166E9271}"/>
          </ac:grpSpMkLst>
        </pc:grpChg>
        <pc:grpChg chg="add del mod">
          <ac:chgData name="Thiago Lima" userId="647133af969b228a" providerId="LiveId" clId="{66621151-6C72-4837-A518-0352BD3DE415}" dt="2023-10-15T01:24:33.911" v="2761" actId="478"/>
          <ac:grpSpMkLst>
            <pc:docMk/>
            <pc:sldMk cId="3372676368" sldId="262"/>
            <ac:grpSpMk id="24" creationId="{197CFF4A-BE08-C6C5-C796-C575D9218AAC}"/>
          </ac:grpSpMkLst>
        </pc:grpChg>
        <pc:picChg chg="add mod modCrop">
          <ac:chgData name="Thiago Lima" userId="647133af969b228a" providerId="LiveId" clId="{66621151-6C72-4837-A518-0352BD3DE415}" dt="2023-10-15T00:59:06.625" v="2371" actId="14100"/>
          <ac:picMkLst>
            <pc:docMk/>
            <pc:sldMk cId="3372676368" sldId="262"/>
            <ac:picMk id="4" creationId="{A0ADF301-9C19-A347-D618-1DE1C3D1A13F}"/>
          </ac:picMkLst>
        </pc:picChg>
        <pc:picChg chg="add mod">
          <ac:chgData name="Thiago Lima" userId="647133af969b228a" providerId="LiveId" clId="{66621151-6C72-4837-A518-0352BD3DE415}" dt="2023-10-15T01:29:21.098" v="2890" actId="1076"/>
          <ac:picMkLst>
            <pc:docMk/>
            <pc:sldMk cId="3372676368" sldId="262"/>
            <ac:picMk id="23" creationId="{F8570432-8596-469E-D386-EAC6CAC8864D}"/>
          </ac:picMkLst>
        </pc:picChg>
        <pc:picChg chg="add mod">
          <ac:chgData name="Thiago Lima" userId="647133af969b228a" providerId="LiveId" clId="{66621151-6C72-4837-A518-0352BD3DE415}" dt="2023-10-15T00:57:08.817" v="2311" actId="1036"/>
          <ac:picMkLst>
            <pc:docMk/>
            <pc:sldMk cId="3372676368" sldId="262"/>
            <ac:picMk id="2050" creationId="{7A8C0866-EB02-8430-588B-F8F56BEA106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Thiago Lima" userId="647133af969b228a" providerId="LiveId" clId="{66621151-6C72-4837-A518-0352BD3DE415}" dt="2023-10-18T17:26:07.941" v="11052"/>
              <pc2:cmMkLst xmlns:pc2="http://schemas.microsoft.com/office/powerpoint/2019/9/main/command">
                <pc:docMk/>
                <pc:sldMk cId="3372676368" sldId="262"/>
                <pc2:cmMk id="{74DC78CB-9682-4385-93CA-C5345F6F6C05}"/>
              </pc2:cmMkLst>
              <pc226:cmRplyChg chg="add">
                <pc226:chgData name="Thiago Lima" userId="647133af969b228a" providerId="LiveId" clId="{66621151-6C72-4837-A518-0352BD3DE415}" dt="2023-10-15T19:09:03.900" v="3863"/>
                <pc2:cmRplyMkLst xmlns:pc2="http://schemas.microsoft.com/office/powerpoint/2019/9/main/command">
                  <pc:docMk/>
                  <pc:sldMk cId="3372676368" sldId="262"/>
                  <pc2:cmMk id="{74DC78CB-9682-4385-93CA-C5345F6F6C05}"/>
                  <pc2:cmRplyMk id="{D8265D94-08A6-495D-B0EE-F2A01431E304}"/>
                </pc2:cmRplyMkLst>
              </pc226:cmRplyChg>
            </pc226:cmChg>
          </p:ext>
        </pc:extLst>
      </pc:sldChg>
      <pc:sldChg chg="addSp delSp modSp new mod">
        <pc:chgData name="Thiago Lima" userId="647133af969b228a" providerId="LiveId" clId="{66621151-6C72-4837-A518-0352BD3DE415}" dt="2023-10-20T00:34:43.928" v="13096" actId="20577"/>
        <pc:sldMkLst>
          <pc:docMk/>
          <pc:sldMk cId="1383592542" sldId="263"/>
        </pc:sldMkLst>
        <pc:spChg chg="add del mod">
          <ac:chgData name="Thiago Lima" userId="647133af969b228a" providerId="LiveId" clId="{66621151-6C72-4837-A518-0352BD3DE415}" dt="2023-10-15T02:59:29.312" v="3779" actId="478"/>
          <ac:spMkLst>
            <pc:docMk/>
            <pc:sldMk cId="1383592542" sldId="263"/>
            <ac:spMk id="2" creationId="{BB8A738F-3BC2-2CEC-30AE-0B90F46560F6}"/>
          </ac:spMkLst>
        </pc:spChg>
        <pc:spChg chg="add mod">
          <ac:chgData name="Thiago Lima" userId="647133af969b228a" providerId="LiveId" clId="{66621151-6C72-4837-A518-0352BD3DE415}" dt="2023-10-15T02:52:38.587" v="3604" actId="207"/>
          <ac:spMkLst>
            <pc:docMk/>
            <pc:sldMk cId="1383592542" sldId="263"/>
            <ac:spMk id="3" creationId="{D3F969A8-E0D0-A971-EC61-C8065BA6CC73}"/>
          </ac:spMkLst>
        </pc:spChg>
        <pc:spChg chg="add mod">
          <ac:chgData name="Thiago Lima" userId="647133af969b228a" providerId="LiveId" clId="{66621151-6C72-4837-A518-0352BD3DE415}" dt="2023-10-15T02:56:27.755" v="3760" actId="207"/>
          <ac:spMkLst>
            <pc:docMk/>
            <pc:sldMk cId="1383592542" sldId="263"/>
            <ac:spMk id="4" creationId="{92588D67-36D2-AE71-538D-E9E993E837BC}"/>
          </ac:spMkLst>
        </pc:spChg>
        <pc:spChg chg="del">
          <ac:chgData name="Thiago Lima" userId="647133af969b228a" providerId="LiveId" clId="{66621151-6C72-4837-A518-0352BD3DE415}" dt="2023-10-17T02:25:53.284" v="7733" actId="478"/>
          <ac:spMkLst>
            <pc:docMk/>
            <pc:sldMk cId="1383592542" sldId="263"/>
            <ac:spMk id="5" creationId="{75C4BB77-2B8D-6CF5-F16D-9F7E1FB2BC01}"/>
          </ac:spMkLst>
        </pc:spChg>
        <pc:spChg chg="add mod">
          <ac:chgData name="Thiago Lima" userId="647133af969b228a" providerId="LiveId" clId="{66621151-6C72-4837-A518-0352BD3DE415}" dt="2023-10-20T00:34:43.928" v="13096" actId="20577"/>
          <ac:spMkLst>
            <pc:docMk/>
            <pc:sldMk cId="1383592542" sldId="263"/>
            <ac:spMk id="7" creationId="{E47D7A2E-8083-B755-7B19-709708E82B26}"/>
          </ac:spMkLst>
        </pc:spChg>
        <pc:spChg chg="add mod ord">
          <ac:chgData name="Thiago Lima" userId="647133af969b228a" providerId="LiveId" clId="{66621151-6C72-4837-A518-0352BD3DE415}" dt="2023-10-15T02:51:36.441" v="3601" actId="1038"/>
          <ac:spMkLst>
            <pc:docMk/>
            <pc:sldMk cId="1383592542" sldId="263"/>
            <ac:spMk id="8" creationId="{FAD483F2-E672-18D2-D918-67C811B283DB}"/>
          </ac:spMkLst>
        </pc:spChg>
        <pc:spChg chg="add del mod">
          <ac:chgData name="Thiago Lima" userId="647133af969b228a" providerId="LiveId" clId="{66621151-6C72-4837-A518-0352BD3DE415}" dt="2023-10-15T02:56:28.855" v="3761"/>
          <ac:spMkLst>
            <pc:docMk/>
            <pc:sldMk cId="1383592542" sldId="263"/>
            <ac:spMk id="9" creationId="{76E232AB-CD77-D893-8C33-AD46F45E0A29}"/>
          </ac:spMkLst>
        </pc:spChg>
        <pc:spChg chg="mod">
          <ac:chgData name="Thiago Lima" userId="647133af969b228a" providerId="LiveId" clId="{66621151-6C72-4837-A518-0352BD3DE415}" dt="2023-10-15T02:57:33.702" v="3762"/>
          <ac:spMkLst>
            <pc:docMk/>
            <pc:sldMk cId="1383592542" sldId="263"/>
            <ac:spMk id="11" creationId="{E78A498F-E5EE-18EC-A225-2A2522AF0A9E}"/>
          </ac:spMkLst>
        </pc:spChg>
        <pc:spChg chg="mod">
          <ac:chgData name="Thiago Lima" userId="647133af969b228a" providerId="LiveId" clId="{66621151-6C72-4837-A518-0352BD3DE415}" dt="2023-10-15T02:57:33.702" v="3762"/>
          <ac:spMkLst>
            <pc:docMk/>
            <pc:sldMk cId="1383592542" sldId="263"/>
            <ac:spMk id="13" creationId="{7136A0A8-4118-2E6B-CF96-03097168B44E}"/>
          </ac:spMkLst>
        </pc:spChg>
        <pc:spChg chg="mod">
          <ac:chgData name="Thiago Lima" userId="647133af969b228a" providerId="LiveId" clId="{66621151-6C72-4837-A518-0352BD3DE415}" dt="2023-10-15T02:59:09.130" v="3774"/>
          <ac:spMkLst>
            <pc:docMk/>
            <pc:sldMk cId="1383592542" sldId="263"/>
            <ac:spMk id="15" creationId="{5867565B-1279-8B5E-0119-1E093C8109BB}"/>
          </ac:spMkLst>
        </pc:spChg>
        <pc:spChg chg="mod">
          <ac:chgData name="Thiago Lima" userId="647133af969b228a" providerId="LiveId" clId="{66621151-6C72-4837-A518-0352BD3DE415}" dt="2023-10-15T02:59:09.130" v="3774"/>
          <ac:spMkLst>
            <pc:docMk/>
            <pc:sldMk cId="1383592542" sldId="263"/>
            <ac:spMk id="17" creationId="{07E5EAE0-7774-E09D-337F-10520D22769A}"/>
          </ac:spMkLst>
        </pc:spChg>
        <pc:spChg chg="add del mod">
          <ac:chgData name="Thiago Lima" userId="647133af969b228a" providerId="LiveId" clId="{66621151-6C72-4837-A518-0352BD3DE415}" dt="2023-10-15T02:59:19.049" v="3775"/>
          <ac:spMkLst>
            <pc:docMk/>
            <pc:sldMk cId="1383592542" sldId="263"/>
            <ac:spMk id="18" creationId="{08D704A0-2342-C525-648B-6F05992F1D54}"/>
          </ac:spMkLst>
        </pc:spChg>
        <pc:spChg chg="add del mod">
          <ac:chgData name="Thiago Lima" userId="647133af969b228a" providerId="LiveId" clId="{66621151-6C72-4837-A518-0352BD3DE415}" dt="2023-10-15T02:59:19.049" v="3775"/>
          <ac:spMkLst>
            <pc:docMk/>
            <pc:sldMk cId="1383592542" sldId="263"/>
            <ac:spMk id="19" creationId="{9BBAB2E2-4FB6-C2F8-5CD4-4BBBED51D747}"/>
          </ac:spMkLst>
        </pc:spChg>
        <pc:spChg chg="mod">
          <ac:chgData name="Thiago Lima" userId="647133af969b228a" providerId="LiveId" clId="{66621151-6C72-4837-A518-0352BD3DE415}" dt="2023-10-15T02:59:22.571" v="3778"/>
          <ac:spMkLst>
            <pc:docMk/>
            <pc:sldMk cId="1383592542" sldId="263"/>
            <ac:spMk id="21" creationId="{6B50ADC5-CB04-9C23-7D36-C25E593588B7}"/>
          </ac:spMkLst>
        </pc:spChg>
        <pc:spChg chg="mod">
          <ac:chgData name="Thiago Lima" userId="647133af969b228a" providerId="LiveId" clId="{66621151-6C72-4837-A518-0352BD3DE415}" dt="2023-10-15T02:59:22.571" v="3778"/>
          <ac:spMkLst>
            <pc:docMk/>
            <pc:sldMk cId="1383592542" sldId="263"/>
            <ac:spMk id="23" creationId="{AC7230B6-D06B-E149-F068-D67BF784D896}"/>
          </ac:spMkLst>
        </pc:spChg>
        <pc:spChg chg="add mod">
          <ac:chgData name="Thiago Lima" userId="647133af969b228a" providerId="LiveId" clId="{66621151-6C72-4837-A518-0352BD3DE415}" dt="2023-10-15T03:00:20.543" v="3811" actId="255"/>
          <ac:spMkLst>
            <pc:docMk/>
            <pc:sldMk cId="1383592542" sldId="263"/>
            <ac:spMk id="24" creationId="{616CC07A-3B54-92E5-E3F3-7A1EB60FCBAB}"/>
          </ac:spMkLst>
        </pc:spChg>
        <pc:spChg chg="add mod">
          <ac:chgData name="Thiago Lima" userId="647133af969b228a" providerId="LiveId" clId="{66621151-6C72-4837-A518-0352BD3DE415}" dt="2023-10-15T03:00:25.113" v="3812" actId="255"/>
          <ac:spMkLst>
            <pc:docMk/>
            <pc:sldMk cId="1383592542" sldId="263"/>
            <ac:spMk id="25" creationId="{B7CD6631-8B1C-A9B8-F18C-B77B2345AD67}"/>
          </ac:spMkLst>
        </pc:spChg>
        <pc:grpChg chg="add del mod ord">
          <ac:chgData name="Thiago Lima" userId="647133af969b228a" providerId="LiveId" clId="{66621151-6C72-4837-A518-0352BD3DE415}" dt="2023-10-15T02:58:45.686" v="3772" actId="478"/>
          <ac:grpSpMkLst>
            <pc:docMk/>
            <pc:sldMk cId="1383592542" sldId="263"/>
            <ac:grpSpMk id="10" creationId="{4B82C818-4A5A-8579-C984-D62975A196BF}"/>
          </ac:grpSpMkLst>
        </pc:grpChg>
        <pc:grpChg chg="add del mod ord">
          <ac:chgData name="Thiago Lima" userId="647133af969b228a" providerId="LiveId" clId="{66621151-6C72-4837-A518-0352BD3DE415}" dt="2023-10-15T02:58:45.686" v="3772" actId="478"/>
          <ac:grpSpMkLst>
            <pc:docMk/>
            <pc:sldMk cId="1383592542" sldId="263"/>
            <ac:grpSpMk id="12" creationId="{13316CF4-E449-C8FE-251D-8E1844402757}"/>
          </ac:grpSpMkLst>
        </pc:grpChg>
        <pc:grpChg chg="add del mod">
          <ac:chgData name="Thiago Lima" userId="647133af969b228a" providerId="LiveId" clId="{66621151-6C72-4837-A518-0352BD3DE415}" dt="2023-10-15T02:59:19.049" v="3775"/>
          <ac:grpSpMkLst>
            <pc:docMk/>
            <pc:sldMk cId="1383592542" sldId="263"/>
            <ac:grpSpMk id="14" creationId="{8199C517-1BEC-3709-7D33-68EE39EE9B5C}"/>
          </ac:grpSpMkLst>
        </pc:grpChg>
        <pc:grpChg chg="add del mod">
          <ac:chgData name="Thiago Lima" userId="647133af969b228a" providerId="LiveId" clId="{66621151-6C72-4837-A518-0352BD3DE415}" dt="2023-10-15T02:59:19.049" v="3775"/>
          <ac:grpSpMkLst>
            <pc:docMk/>
            <pc:sldMk cId="1383592542" sldId="263"/>
            <ac:grpSpMk id="16" creationId="{DDEA8B6C-B8E6-3B97-E7C7-9D14DB6C92E0}"/>
          </ac:grpSpMkLst>
        </pc:grpChg>
        <pc:grpChg chg="add mod">
          <ac:chgData name="Thiago Lima" userId="647133af969b228a" providerId="LiveId" clId="{66621151-6C72-4837-A518-0352BD3DE415}" dt="2023-10-15T03:00:10.255" v="3810" actId="1035"/>
          <ac:grpSpMkLst>
            <pc:docMk/>
            <pc:sldMk cId="1383592542" sldId="263"/>
            <ac:grpSpMk id="20" creationId="{3C55E6A0-89C9-8100-7779-B66F61783F68}"/>
          </ac:grpSpMkLst>
        </pc:grpChg>
        <pc:grpChg chg="add mod">
          <ac:chgData name="Thiago Lima" userId="647133af969b228a" providerId="LiveId" clId="{66621151-6C72-4837-A518-0352BD3DE415}" dt="2023-10-15T03:00:10.255" v="3810" actId="1035"/>
          <ac:grpSpMkLst>
            <pc:docMk/>
            <pc:sldMk cId="1383592542" sldId="263"/>
            <ac:grpSpMk id="22" creationId="{EC0EE6F0-3B79-1EAD-E370-8FEDBEE7C2F8}"/>
          </ac:grpSpMkLst>
        </pc:grpChg>
        <pc:picChg chg="add mod">
          <ac:chgData name="Thiago Lima" userId="647133af969b228a" providerId="LiveId" clId="{66621151-6C72-4837-A518-0352BD3DE415}" dt="2023-10-15T02:45:50.760" v="3525" actId="1076"/>
          <ac:picMkLst>
            <pc:docMk/>
            <pc:sldMk cId="1383592542" sldId="263"/>
            <ac:picMk id="6" creationId="{F5EFD74A-D3A3-D48B-11BF-D460B58488FA}"/>
          </ac:picMkLst>
        </pc:picChg>
        <pc:picChg chg="add mod">
          <ac:chgData name="Thiago Lima" userId="647133af969b228a" providerId="LiveId" clId="{66621151-6C72-4837-A518-0352BD3DE415}" dt="2023-10-15T02:50:29.192" v="3567" actId="1076"/>
          <ac:picMkLst>
            <pc:docMk/>
            <pc:sldMk cId="1383592542" sldId="263"/>
            <ac:picMk id="4098" creationId="{F1A32313-CB17-EF5A-E7E7-5EEA873FC7A8}"/>
          </ac:picMkLst>
        </pc:picChg>
        <pc:picChg chg="add mod">
          <ac:chgData name="Thiago Lima" userId="647133af969b228a" providerId="LiveId" clId="{66621151-6C72-4837-A518-0352BD3DE415}" dt="2023-10-15T02:50:24.921" v="3566" actId="1076"/>
          <ac:picMkLst>
            <pc:docMk/>
            <pc:sldMk cId="1383592542" sldId="263"/>
            <ac:picMk id="4100" creationId="{9C432CF8-5C52-4155-B557-F0F65682CCB2}"/>
          </ac:picMkLst>
        </pc:picChg>
        <pc:picChg chg="add mod">
          <ac:chgData name="Thiago Lima" userId="647133af969b228a" providerId="LiveId" clId="{66621151-6C72-4837-A518-0352BD3DE415}" dt="2023-10-15T02:50:45.371" v="3582" actId="1076"/>
          <ac:picMkLst>
            <pc:docMk/>
            <pc:sldMk cId="1383592542" sldId="263"/>
            <ac:picMk id="4102" creationId="{54D87538-03C8-3DB0-ACE6-D547A6537571}"/>
          </ac:picMkLst>
        </pc:picChg>
        <pc:picChg chg="add mod">
          <ac:chgData name="Thiago Lima" userId="647133af969b228a" providerId="LiveId" clId="{66621151-6C72-4837-A518-0352BD3DE415}" dt="2023-10-15T03:04:22.616" v="3820" actId="167"/>
          <ac:picMkLst>
            <pc:docMk/>
            <pc:sldMk cId="1383592542" sldId="263"/>
            <ac:picMk id="4104" creationId="{D1B1F6DE-4CAA-AEF4-A0D3-13141D6832C6}"/>
          </ac:picMkLst>
        </pc:picChg>
        <pc:picChg chg="add del mod">
          <ac:chgData name="Thiago Lima" userId="647133af969b228a" providerId="LiveId" clId="{66621151-6C72-4837-A518-0352BD3DE415}" dt="2023-10-15T03:04:57.661" v="3824" actId="478"/>
          <ac:picMkLst>
            <pc:docMk/>
            <pc:sldMk cId="1383592542" sldId="263"/>
            <ac:picMk id="4106" creationId="{4D55E24E-3748-3283-7DCD-2858BDC17458}"/>
          </ac:picMkLst>
        </pc:picChg>
      </pc:sldChg>
      <pc:sldChg chg="addSp delSp modSp add mod">
        <pc:chgData name="Thiago Lima" userId="647133af969b228a" providerId="LiveId" clId="{66621151-6C72-4837-A518-0352BD3DE415}" dt="2023-10-20T00:34:48.329" v="13099" actId="20577"/>
        <pc:sldMkLst>
          <pc:docMk/>
          <pc:sldMk cId="522825859" sldId="264"/>
        </pc:sldMkLst>
        <pc:spChg chg="add del mod">
          <ac:chgData name="Thiago Lima" userId="647133af969b228a" providerId="LiveId" clId="{66621151-6C72-4837-A518-0352BD3DE415}" dt="2023-10-15T20:26:44.959" v="4546" actId="478"/>
          <ac:spMkLst>
            <pc:docMk/>
            <pc:sldMk cId="522825859" sldId="264"/>
            <ac:spMk id="2" creationId="{850CD5A1-59EC-4839-2F87-351202CA4D8D}"/>
          </ac:spMkLst>
        </pc:spChg>
        <pc:spChg chg="del">
          <ac:chgData name="Thiago Lima" userId="647133af969b228a" providerId="LiveId" clId="{66621151-6C72-4837-A518-0352BD3DE415}" dt="2023-10-17T02:25:49.396" v="7732" actId="478"/>
          <ac:spMkLst>
            <pc:docMk/>
            <pc:sldMk cId="522825859" sldId="264"/>
            <ac:spMk id="4" creationId="{86F3E266-0B7B-DD84-ED6E-C43C9F744DE5}"/>
          </ac:spMkLst>
        </pc:spChg>
        <pc:spChg chg="del">
          <ac:chgData name="Thiago Lima" userId="647133af969b228a" providerId="LiveId" clId="{66621151-6C72-4837-A518-0352BD3DE415}" dt="2023-10-15T03:07:17.667" v="3830" actId="478"/>
          <ac:spMkLst>
            <pc:docMk/>
            <pc:sldMk cId="522825859" sldId="264"/>
            <ac:spMk id="4" creationId="{92588D67-36D2-AE71-538D-E9E993E837BC}"/>
          </ac:spMkLst>
        </pc:spChg>
        <pc:spChg chg="mod">
          <ac:chgData name="Thiago Lima" userId="647133af969b228a" providerId="LiveId" clId="{66621151-6C72-4837-A518-0352BD3DE415}" dt="2023-10-20T00:34:48.329" v="13099" actId="20577"/>
          <ac:spMkLst>
            <pc:docMk/>
            <pc:sldMk cId="522825859" sldId="264"/>
            <ac:spMk id="7" creationId="{E47D7A2E-8083-B755-7B19-709708E82B26}"/>
          </ac:spMkLst>
        </pc:spChg>
        <pc:spChg chg="add mod">
          <ac:chgData name="Thiago Lima" userId="647133af969b228a" providerId="LiveId" clId="{66621151-6C72-4837-A518-0352BD3DE415}" dt="2023-10-18T03:33:42.126" v="10837" actId="20577"/>
          <ac:spMkLst>
            <pc:docMk/>
            <pc:sldMk cId="522825859" sldId="264"/>
            <ac:spMk id="12" creationId="{5E5246F8-C463-7EE5-82E0-169649192652}"/>
          </ac:spMkLst>
        </pc:spChg>
        <pc:spChg chg="add mod">
          <ac:chgData name="Thiago Lima" userId="647133af969b228a" providerId="LiveId" clId="{66621151-6C72-4837-A518-0352BD3DE415}" dt="2023-10-18T03:33:54.637" v="10843" actId="20577"/>
          <ac:spMkLst>
            <pc:docMk/>
            <pc:sldMk cId="522825859" sldId="264"/>
            <ac:spMk id="13" creationId="{4B270591-BB1F-D3E8-DCF3-C90C2035FE86}"/>
          </ac:spMkLst>
        </pc:spChg>
        <pc:picChg chg="add mod">
          <ac:chgData name="Thiago Lima" userId="647133af969b228a" providerId="LiveId" clId="{66621151-6C72-4837-A518-0352BD3DE415}" dt="2023-10-15T03:06:39.257" v="3829" actId="1076"/>
          <ac:picMkLst>
            <pc:docMk/>
            <pc:sldMk cId="522825859" sldId="264"/>
            <ac:picMk id="5" creationId="{32C4DC38-956A-F178-56D8-91038FC4DA57}"/>
          </ac:picMkLst>
        </pc:picChg>
        <pc:picChg chg="del">
          <ac:chgData name="Thiago Lima" userId="647133af969b228a" providerId="LiveId" clId="{66621151-6C72-4837-A518-0352BD3DE415}" dt="2023-10-15T03:06:17.417" v="3826" actId="478"/>
          <ac:picMkLst>
            <pc:docMk/>
            <pc:sldMk cId="522825859" sldId="264"/>
            <ac:picMk id="6" creationId="{F5EFD74A-D3A3-D48B-11BF-D460B58488FA}"/>
          </ac:picMkLst>
        </pc:picChg>
        <pc:picChg chg="add del">
          <ac:chgData name="Thiago Lima" userId="647133af969b228a" providerId="LiveId" clId="{66621151-6C72-4837-A518-0352BD3DE415}" dt="2023-10-15T03:07:50.819" v="3836" actId="22"/>
          <ac:picMkLst>
            <pc:docMk/>
            <pc:sldMk cId="522825859" sldId="264"/>
            <ac:picMk id="11" creationId="{4FF88D40-82FD-B630-D318-38B2DAF8D0CF}"/>
          </ac:picMkLst>
        </pc:picChg>
        <pc:picChg chg="mod">
          <ac:chgData name="Thiago Lima" userId="647133af969b228a" providerId="LiveId" clId="{66621151-6C72-4837-A518-0352BD3DE415}" dt="2023-10-15T03:07:37.054" v="3834" actId="1076"/>
          <ac:picMkLst>
            <pc:docMk/>
            <pc:sldMk cId="522825859" sldId="264"/>
            <ac:picMk id="4098" creationId="{F1A32313-CB17-EF5A-E7E7-5EEA873FC7A8}"/>
          </ac:picMkLst>
        </pc:picChg>
        <pc:picChg chg="mod">
          <ac:chgData name="Thiago Lima" userId="647133af969b228a" providerId="LiveId" clId="{66621151-6C72-4837-A518-0352BD3DE415}" dt="2023-10-15T03:07:36.746" v="3833" actId="1076"/>
          <ac:picMkLst>
            <pc:docMk/>
            <pc:sldMk cId="522825859" sldId="264"/>
            <ac:picMk id="4100" creationId="{9C432CF8-5C52-4155-B557-F0F65682CCB2}"/>
          </ac:picMkLst>
        </pc:picChg>
        <pc:picChg chg="del">
          <ac:chgData name="Thiago Lima" userId="647133af969b228a" providerId="LiveId" clId="{66621151-6C72-4837-A518-0352BD3DE415}" dt="2023-10-15T03:06:18.129" v="3827" actId="478"/>
          <ac:picMkLst>
            <pc:docMk/>
            <pc:sldMk cId="522825859" sldId="264"/>
            <ac:picMk id="4102" creationId="{54D87538-03C8-3DB0-ACE6-D547A6537571}"/>
          </ac:picMkLst>
        </pc:picChg>
        <pc:picChg chg="mod">
          <ac:chgData name="Thiago Lima" userId="647133af969b228a" providerId="LiveId" clId="{66621151-6C72-4837-A518-0352BD3DE415}" dt="2023-10-15T20:42:35.020" v="4868" actId="1076"/>
          <ac:picMkLst>
            <pc:docMk/>
            <pc:sldMk cId="522825859" sldId="264"/>
            <ac:picMk id="4104" creationId="{D1B1F6DE-4CAA-AEF4-A0D3-13141D6832C6}"/>
          </ac:picMkLst>
        </pc:picChg>
      </pc:sldChg>
      <pc:sldChg chg="addSp delSp modSp new mod addCm modCm">
        <pc:chgData name="Thiago Lima" userId="647133af969b228a" providerId="LiveId" clId="{66621151-6C72-4837-A518-0352BD3DE415}" dt="2023-10-20T00:35:01.879" v="13102" actId="20577"/>
        <pc:sldMkLst>
          <pc:docMk/>
          <pc:sldMk cId="177430791" sldId="265"/>
        </pc:sldMkLst>
        <pc:spChg chg="add mod">
          <ac:chgData name="Thiago Lima" userId="647133af969b228a" providerId="LiveId" clId="{66621151-6C72-4837-A518-0352BD3DE415}" dt="2023-10-15T20:29:43.658" v="4728" actId="1036"/>
          <ac:spMkLst>
            <pc:docMk/>
            <pc:sldMk cId="177430791" sldId="265"/>
            <ac:spMk id="2" creationId="{D637F76A-62D6-8F56-7CDE-6991465E0ADA}"/>
          </ac:spMkLst>
        </pc:spChg>
        <pc:spChg chg="add mod">
          <ac:chgData name="Thiago Lima" userId="647133af969b228a" providerId="LiveId" clId="{66621151-6C72-4837-A518-0352BD3DE415}" dt="2023-10-15T20:29:43.658" v="4728" actId="1036"/>
          <ac:spMkLst>
            <pc:docMk/>
            <pc:sldMk cId="177430791" sldId="265"/>
            <ac:spMk id="4" creationId="{DC10EE27-88F7-6378-5E91-B4436C2C73BB}"/>
          </ac:spMkLst>
        </pc:spChg>
        <pc:spChg chg="add mod ord">
          <ac:chgData name="Thiago Lima" userId="647133af969b228a" providerId="LiveId" clId="{66621151-6C72-4837-A518-0352BD3DE415}" dt="2023-10-15T21:09:30.706" v="5015" actId="14100"/>
          <ac:spMkLst>
            <pc:docMk/>
            <pc:sldMk cId="177430791" sldId="265"/>
            <ac:spMk id="5" creationId="{44662636-CAB5-61B9-5A92-977F3A7E5AD8}"/>
          </ac:spMkLst>
        </pc:spChg>
        <pc:spChg chg="add mod ord">
          <ac:chgData name="Thiago Lima" userId="647133af969b228a" providerId="LiveId" clId="{66621151-6C72-4837-A518-0352BD3DE415}" dt="2023-10-15T21:09:15.660" v="5011" actId="1036"/>
          <ac:spMkLst>
            <pc:docMk/>
            <pc:sldMk cId="177430791" sldId="265"/>
            <ac:spMk id="6" creationId="{26E15A82-2920-343B-5039-4D521B429DD1}"/>
          </ac:spMkLst>
        </pc:spChg>
        <pc:spChg chg="add mod">
          <ac:chgData name="Thiago Lima" userId="647133af969b228a" providerId="LiveId" clId="{66621151-6C72-4837-A518-0352BD3DE415}" dt="2023-10-20T00:35:01.879" v="13102" actId="20577"/>
          <ac:spMkLst>
            <pc:docMk/>
            <pc:sldMk cId="177430791" sldId="265"/>
            <ac:spMk id="7" creationId="{F688DCC4-0C0F-9C16-C0CB-956CEFFBBF2F}"/>
          </ac:spMkLst>
        </pc:spChg>
        <pc:spChg chg="add mod">
          <ac:chgData name="Thiago Lima" userId="647133af969b228a" providerId="LiveId" clId="{66621151-6C72-4837-A518-0352BD3DE415}" dt="2023-10-18T03:26:23.634" v="10832" actId="20577"/>
          <ac:spMkLst>
            <pc:docMk/>
            <pc:sldMk cId="177430791" sldId="265"/>
            <ac:spMk id="8" creationId="{8CCBE5AE-7E58-CD14-4955-620BE9696C77}"/>
          </ac:spMkLst>
        </pc:spChg>
        <pc:spChg chg="add mod">
          <ac:chgData name="Thiago Lima" userId="647133af969b228a" providerId="LiveId" clId="{66621151-6C72-4837-A518-0352BD3DE415}" dt="2023-10-15T20:20:53.813" v="4543"/>
          <ac:spMkLst>
            <pc:docMk/>
            <pc:sldMk cId="177430791" sldId="265"/>
            <ac:spMk id="10" creationId="{79535C05-9DD8-2113-6366-15F43CB40C6B}"/>
          </ac:spMkLst>
        </pc:spChg>
        <pc:spChg chg="add del mod">
          <ac:chgData name="Thiago Lima" userId="647133af969b228a" providerId="LiveId" clId="{66621151-6C72-4837-A518-0352BD3DE415}" dt="2023-10-15T20:29:08.280" v="4625" actId="478"/>
          <ac:spMkLst>
            <pc:docMk/>
            <pc:sldMk cId="177430791" sldId="265"/>
            <ac:spMk id="11" creationId="{EA3D222D-D59C-FE0F-4A47-6637FAE62933}"/>
          </ac:spMkLst>
        </pc:spChg>
        <pc:spChg chg="del">
          <ac:chgData name="Thiago Lima" userId="647133af969b228a" providerId="LiveId" clId="{66621151-6C72-4837-A518-0352BD3DE415}" dt="2023-10-17T02:25:40.706" v="7731" actId="478"/>
          <ac:spMkLst>
            <pc:docMk/>
            <pc:sldMk cId="177430791" sldId="265"/>
            <ac:spMk id="12" creationId="{7C26B00D-AA32-4166-2D12-8183950389BA}"/>
          </ac:spMkLst>
        </pc:spChg>
        <pc:spChg chg="add del mod">
          <ac:chgData name="Thiago Lima" userId="647133af969b228a" providerId="LiveId" clId="{66621151-6C72-4837-A518-0352BD3DE415}" dt="2023-10-15T20:29:00.190" v="4624" actId="478"/>
          <ac:spMkLst>
            <pc:docMk/>
            <pc:sldMk cId="177430791" sldId="265"/>
            <ac:spMk id="12" creationId="{D898B28B-5029-0419-ACEF-B38A06C452BC}"/>
          </ac:spMkLst>
        </pc:spChg>
        <pc:spChg chg="add mod">
          <ac:chgData name="Thiago Lima" userId="647133af969b228a" providerId="LiveId" clId="{66621151-6C72-4837-A518-0352BD3DE415}" dt="2023-10-15T21:08:20.278" v="4994" actId="1038"/>
          <ac:spMkLst>
            <pc:docMk/>
            <pc:sldMk cId="177430791" sldId="265"/>
            <ac:spMk id="13" creationId="{AF9054C8-505B-0629-261E-F98BB8EBFB28}"/>
          </ac:spMkLst>
        </pc:spChg>
        <pc:spChg chg="add mod">
          <ac:chgData name="Thiago Lima" userId="647133af969b228a" providerId="LiveId" clId="{66621151-6C72-4837-A518-0352BD3DE415}" dt="2023-10-15T21:08:20.278" v="4994" actId="1038"/>
          <ac:spMkLst>
            <pc:docMk/>
            <pc:sldMk cId="177430791" sldId="265"/>
            <ac:spMk id="15" creationId="{72913849-67D3-7BF1-6FAB-E17BF350A252}"/>
          </ac:spMkLst>
        </pc:spChg>
        <pc:picChg chg="add mod ord modCrop">
          <ac:chgData name="Thiago Lima" userId="647133af969b228a" providerId="LiveId" clId="{66621151-6C72-4837-A518-0352BD3DE415}" dt="2023-10-15T20:54:50.713" v="4892" actId="1076"/>
          <ac:picMkLst>
            <pc:docMk/>
            <pc:sldMk cId="177430791" sldId="265"/>
            <ac:picMk id="3" creationId="{95D93720-F849-67F9-8D9C-8DA311FCA523}"/>
          </ac:picMkLst>
        </pc:picChg>
        <pc:picChg chg="add mod modCrop">
          <ac:chgData name="Thiago Lima" userId="647133af969b228a" providerId="LiveId" clId="{66621151-6C72-4837-A518-0352BD3DE415}" dt="2023-10-15T20:20:22.416" v="4542" actId="1076"/>
          <ac:picMkLst>
            <pc:docMk/>
            <pc:sldMk cId="177430791" sldId="265"/>
            <ac:picMk id="9" creationId="{50EE9D85-0E9D-0ED1-D0AE-0C8C697D80E8}"/>
          </ac:picMkLst>
        </pc:picChg>
        <pc:picChg chg="add mod">
          <ac:chgData name="Thiago Lima" userId="647133af969b228a" providerId="LiveId" clId="{66621151-6C72-4837-A518-0352BD3DE415}" dt="2023-10-15T21:08:20.278" v="4994" actId="1038"/>
          <ac:picMkLst>
            <pc:docMk/>
            <pc:sldMk cId="177430791" sldId="265"/>
            <ac:picMk id="14" creationId="{E9504D09-CE38-31A9-F3E9-AC2E99183A54}"/>
          </ac:picMkLst>
        </pc:picChg>
        <pc:picChg chg="add mod">
          <ac:chgData name="Thiago Lima" userId="647133af969b228a" providerId="LiveId" clId="{66621151-6C72-4837-A518-0352BD3DE415}" dt="2023-10-15T21:09:47.478" v="5017" actId="1035"/>
          <ac:picMkLst>
            <pc:docMk/>
            <pc:sldMk cId="177430791" sldId="265"/>
            <ac:picMk id="1026" creationId="{6F7AC903-61D3-7370-3319-7FA88912E09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9T23:51:08.826" v="12781"/>
              <pc2:cmMkLst xmlns:pc2="http://schemas.microsoft.com/office/powerpoint/2019/9/main/command">
                <pc:docMk/>
                <pc:sldMk cId="177430791" sldId="265"/>
                <pc2:cmMk id="{A5B031E0-612B-434C-B532-A01F9DE6CCF3}"/>
              </pc2:cmMkLst>
            </pc226:cmChg>
            <pc226:cmChg xmlns:pc226="http://schemas.microsoft.com/office/powerpoint/2022/06/main/command" chg="mod modRxn">
              <pc226:chgData name="Thiago Lima" userId="647133af969b228a" providerId="LiveId" clId="{66621151-6C72-4837-A518-0352BD3DE415}" dt="2023-10-18T18:05:43.396" v="11093"/>
              <pc2:cmMkLst xmlns:pc2="http://schemas.microsoft.com/office/powerpoint/2019/9/main/command">
                <pc:docMk/>
                <pc:sldMk cId="177430791" sldId="265"/>
                <pc2:cmMk id="{16FD56F0-E131-4897-B8EA-69C1695867B7}"/>
              </pc2:cmMkLst>
            </pc226:cmChg>
            <pc226:cmChg xmlns:pc226="http://schemas.microsoft.com/office/powerpoint/2022/06/main/command" chg="mod modRxn">
              <pc226:chgData name="Thiago Lima" userId="647133af969b228a" providerId="LiveId" clId="{66621151-6C72-4837-A518-0352BD3DE415}" dt="2023-10-18T18:05:45.119" v="11094"/>
              <pc2:cmMkLst xmlns:pc2="http://schemas.microsoft.com/office/powerpoint/2019/9/main/command">
                <pc:docMk/>
                <pc:sldMk cId="177430791" sldId="265"/>
                <pc2:cmMk id="{E78AFBFE-1587-4252-B45D-6B20DE441502}"/>
              </pc2:cmMkLst>
            </pc226:cmChg>
          </p:ext>
        </pc:extLst>
      </pc:sldChg>
      <pc:sldChg chg="modSp del mod modShow">
        <pc:chgData name="Thiago Lima" userId="647133af969b228a" providerId="LiveId" clId="{66621151-6C72-4837-A518-0352BD3DE415}" dt="2023-10-16T13:55:13.984" v="7140" actId="47"/>
        <pc:sldMkLst>
          <pc:docMk/>
          <pc:sldMk cId="375545412" sldId="266"/>
        </pc:sldMkLst>
        <pc:picChg chg="mod">
          <ac:chgData name="Thiago Lima" userId="647133af969b228a" providerId="LiveId" clId="{66621151-6C72-4837-A518-0352BD3DE415}" dt="2023-10-16T02:03:55.907" v="5779" actId="1076"/>
          <ac:picMkLst>
            <pc:docMk/>
            <pc:sldMk cId="375545412" sldId="266"/>
            <ac:picMk id="8" creationId="{3DEBB050-0A55-7670-FA98-187B0D7DF418}"/>
          </ac:picMkLst>
        </pc:picChg>
      </pc:sldChg>
      <pc:sldChg chg="modSp del mod modShow">
        <pc:chgData name="Thiago Lima" userId="647133af969b228a" providerId="LiveId" clId="{66621151-6C72-4837-A518-0352BD3DE415}" dt="2023-10-16T13:55:23.600" v="7142" actId="47"/>
        <pc:sldMkLst>
          <pc:docMk/>
          <pc:sldMk cId="2154346009" sldId="267"/>
        </pc:sldMkLst>
        <pc:spChg chg="mod">
          <ac:chgData name="Thiago Lima" userId="647133af969b228a" providerId="LiveId" clId="{66621151-6C72-4837-A518-0352BD3DE415}" dt="2023-10-16T03:15:23.692" v="6608" actId="14100"/>
          <ac:spMkLst>
            <pc:docMk/>
            <pc:sldMk cId="2154346009" sldId="267"/>
            <ac:spMk id="3" creationId="{B9018FD7-68CF-A9AE-7E0B-52E9EE860647}"/>
          </ac:spMkLst>
        </pc:spChg>
      </pc:sldChg>
      <pc:sldChg chg="addSp delSp modSp mod">
        <pc:chgData name="Thiago Lima" userId="647133af969b228a" providerId="LiveId" clId="{66621151-6C72-4837-A518-0352BD3DE415}" dt="2023-10-20T00:35:13.983" v="13106" actId="20577"/>
        <pc:sldMkLst>
          <pc:docMk/>
          <pc:sldMk cId="1694267710" sldId="268"/>
        </pc:sldMkLst>
        <pc:spChg chg="del mod">
          <ac:chgData name="Thiago Lima" userId="647133af969b228a" providerId="LiveId" clId="{66621151-6C72-4837-A518-0352BD3DE415}" dt="2023-10-16T01:07:52.949" v="5549" actId="478"/>
          <ac:spMkLst>
            <pc:docMk/>
            <pc:sldMk cId="1694267710" sldId="268"/>
            <ac:spMk id="2" creationId="{7A43D02D-95C1-E38B-11FE-D95B2261EDAD}"/>
          </ac:spMkLst>
        </pc:spChg>
        <pc:spChg chg="add mod">
          <ac:chgData name="Thiago Lima" userId="647133af969b228a" providerId="LiveId" clId="{66621151-6C72-4837-A518-0352BD3DE415}" dt="2023-10-16T01:17:16.221" v="5607" actId="1037"/>
          <ac:spMkLst>
            <pc:docMk/>
            <pc:sldMk cId="1694267710" sldId="268"/>
            <ac:spMk id="3" creationId="{BE767487-9F37-4937-32DD-11422D8FD0C6}"/>
          </ac:spMkLst>
        </pc:spChg>
        <pc:spChg chg="add mod ord">
          <ac:chgData name="Thiago Lima" userId="647133af969b228a" providerId="LiveId" clId="{66621151-6C72-4837-A518-0352BD3DE415}" dt="2023-10-16T01:17:33.626" v="5647" actId="1038"/>
          <ac:spMkLst>
            <pc:docMk/>
            <pc:sldMk cId="1694267710" sldId="268"/>
            <ac:spMk id="4" creationId="{1307855A-977C-B1DB-D870-95D3C2433F40}"/>
          </ac:spMkLst>
        </pc:spChg>
        <pc:spChg chg="add mod">
          <ac:chgData name="Thiago Lima" userId="647133af969b228a" providerId="LiveId" clId="{66621151-6C72-4837-A518-0352BD3DE415}" dt="2023-10-16T01:08:19.154" v="5552" actId="207"/>
          <ac:spMkLst>
            <pc:docMk/>
            <pc:sldMk cId="1694267710" sldId="268"/>
            <ac:spMk id="5" creationId="{CB287E31-B80E-4E18-66A6-E2F7C378CB62}"/>
          </ac:spMkLst>
        </pc:spChg>
        <pc:spChg chg="add mod">
          <ac:chgData name="Thiago Lima" userId="647133af969b228a" providerId="LiveId" clId="{66621151-6C72-4837-A518-0352BD3DE415}" dt="2023-10-20T00:35:13.983" v="13106" actId="20577"/>
          <ac:spMkLst>
            <pc:docMk/>
            <pc:sldMk cId="1694267710" sldId="268"/>
            <ac:spMk id="6" creationId="{2502FE4F-1A39-6891-A96D-E70BADD5DA50}"/>
          </ac:spMkLst>
        </pc:spChg>
        <pc:spChg chg="del">
          <ac:chgData name="Thiago Lima" userId="647133af969b228a" providerId="LiveId" clId="{66621151-6C72-4837-A518-0352BD3DE415}" dt="2023-10-17T02:25:30.964" v="7729" actId="478"/>
          <ac:spMkLst>
            <pc:docMk/>
            <pc:sldMk cId="1694267710" sldId="268"/>
            <ac:spMk id="7" creationId="{EADB45A6-9AE8-7930-CCB5-2FF2A1D786FD}"/>
          </ac:spMkLst>
        </pc:spChg>
        <pc:spChg chg="add mod">
          <ac:chgData name="Thiago Lima" userId="647133af969b228a" providerId="LiveId" clId="{66621151-6C72-4837-A518-0352BD3DE415}" dt="2023-10-16T01:07:37.994" v="5548"/>
          <ac:spMkLst>
            <pc:docMk/>
            <pc:sldMk cId="1694267710" sldId="268"/>
            <ac:spMk id="11" creationId="{A6CE7B79-39DD-9BBD-EDA1-6357D62A6A4C}"/>
          </ac:spMkLst>
        </pc:spChg>
        <pc:spChg chg="add mod">
          <ac:chgData name="Thiago Lima" userId="647133af969b228a" providerId="LiveId" clId="{66621151-6C72-4837-A518-0352BD3DE415}" dt="2023-10-16T01:25:15.276" v="5748" actId="20577"/>
          <ac:spMkLst>
            <pc:docMk/>
            <pc:sldMk cId="1694267710" sldId="268"/>
            <ac:spMk id="12" creationId="{A42C066A-5D17-A805-F653-AADA602A187F}"/>
          </ac:spMkLst>
        </pc:spChg>
        <pc:spChg chg="add mod">
          <ac:chgData name="Thiago Lima" userId="647133af969b228a" providerId="LiveId" clId="{66621151-6C72-4837-A518-0352BD3DE415}" dt="2023-10-16T01:19:24.583" v="5686" actId="20577"/>
          <ac:spMkLst>
            <pc:docMk/>
            <pc:sldMk cId="1694267710" sldId="268"/>
            <ac:spMk id="13" creationId="{673115C0-918F-B718-853A-AAD2AD81AA0D}"/>
          </ac:spMkLst>
        </pc:spChg>
        <pc:spChg chg="add mod">
          <ac:chgData name="Thiago Lima" userId="647133af969b228a" providerId="LiveId" clId="{66621151-6C72-4837-A518-0352BD3DE415}" dt="2023-10-16T01:36:10.898" v="5778" actId="1035"/>
          <ac:spMkLst>
            <pc:docMk/>
            <pc:sldMk cId="1694267710" sldId="268"/>
            <ac:spMk id="14" creationId="{048EA4B8-1665-70D9-9C9B-51276A4640AC}"/>
          </ac:spMkLst>
        </pc:spChg>
        <pc:spChg chg="add mod">
          <ac:chgData name="Thiago Lima" userId="647133af969b228a" providerId="LiveId" clId="{66621151-6C72-4837-A518-0352BD3DE415}" dt="2023-10-16T04:03:20.027" v="7088" actId="20577"/>
          <ac:spMkLst>
            <pc:docMk/>
            <pc:sldMk cId="1694267710" sldId="268"/>
            <ac:spMk id="15" creationId="{DF4A21FF-8469-768D-CCDE-824A29FA7B03}"/>
          </ac:spMkLst>
        </pc:spChg>
        <pc:picChg chg="add mod ord modCrop">
          <ac:chgData name="Thiago Lima" userId="647133af969b228a" providerId="LiveId" clId="{66621151-6C72-4837-A518-0352BD3DE415}" dt="2023-10-16T01:17:26.975" v="5625" actId="1038"/>
          <ac:picMkLst>
            <pc:docMk/>
            <pc:sldMk cId="1694267710" sldId="268"/>
            <ac:picMk id="8" creationId="{C53EF963-5067-0C4B-5A55-CFDB87A7CD5C}"/>
          </ac:picMkLst>
        </pc:picChg>
        <pc:picChg chg="add mod ord modCrop">
          <ac:chgData name="Thiago Lima" userId="647133af969b228a" providerId="LiveId" clId="{66621151-6C72-4837-A518-0352BD3DE415}" dt="2023-10-16T01:17:26.975" v="5625" actId="1038"/>
          <ac:picMkLst>
            <pc:docMk/>
            <pc:sldMk cId="1694267710" sldId="268"/>
            <ac:picMk id="10" creationId="{79391E36-C350-9B55-A294-31E44ED0B31A}"/>
          </ac:picMkLst>
        </pc:picChg>
        <pc:picChg chg="add del mod">
          <ac:chgData name="Thiago Lima" userId="647133af969b228a" providerId="LiveId" clId="{66621151-6C72-4837-A518-0352BD3DE415}" dt="2023-10-16T02:07:42.506" v="5791" actId="478"/>
          <ac:picMkLst>
            <pc:docMk/>
            <pc:sldMk cId="1694267710" sldId="268"/>
            <ac:picMk id="16" creationId="{CA69BB0B-4E98-9674-4113-639D54F3E1C7}"/>
          </ac:picMkLst>
        </pc:picChg>
        <pc:picChg chg="add del mod">
          <ac:chgData name="Thiago Lima" userId="647133af969b228a" providerId="LiveId" clId="{66621151-6C72-4837-A518-0352BD3DE415}" dt="2023-10-16T02:07:46.073" v="5792" actId="478"/>
          <ac:picMkLst>
            <pc:docMk/>
            <pc:sldMk cId="1694267710" sldId="268"/>
            <ac:picMk id="17" creationId="{900C1B64-801B-6132-5121-5542B02B9F92}"/>
          </ac:picMkLst>
        </pc:picChg>
      </pc:sldChg>
      <pc:sldChg chg="modSp del mod modShow">
        <pc:chgData name="Thiago Lima" userId="647133af969b228a" providerId="LiveId" clId="{66621151-6C72-4837-A518-0352BD3DE415}" dt="2023-10-16T13:55:16.081" v="7141" actId="47"/>
        <pc:sldMkLst>
          <pc:docMk/>
          <pc:sldMk cId="2859053147" sldId="269"/>
        </pc:sldMkLst>
        <pc:spChg chg="mod">
          <ac:chgData name="Thiago Lima" userId="647133af969b228a" providerId="LiveId" clId="{66621151-6C72-4837-A518-0352BD3DE415}" dt="2023-10-16T02:04:21.485" v="5781" actId="20577"/>
          <ac:spMkLst>
            <pc:docMk/>
            <pc:sldMk cId="2859053147" sldId="269"/>
            <ac:spMk id="3" creationId="{9B9EC8A1-466A-C45E-0A07-6F891768BF06}"/>
          </ac:spMkLst>
        </pc:spChg>
      </pc:sldChg>
      <pc:sldChg chg="addSp delSp modSp mod addCm modCm">
        <pc:chgData name="Thiago Lima" userId="647133af969b228a" providerId="LiveId" clId="{66621151-6C72-4837-A518-0352BD3DE415}" dt="2023-10-20T00:35:58.996" v="13126" actId="20577"/>
        <pc:sldMkLst>
          <pc:docMk/>
          <pc:sldMk cId="2227701236" sldId="271"/>
        </pc:sldMkLst>
        <pc:spChg chg="del mod">
          <ac:chgData name="Thiago Lima" userId="647133af969b228a" providerId="LiveId" clId="{66621151-6C72-4837-A518-0352BD3DE415}" dt="2023-10-17T01:39:46.684" v="7187" actId="478"/>
          <ac:spMkLst>
            <pc:docMk/>
            <pc:sldMk cId="2227701236" sldId="271"/>
            <ac:spMk id="2" creationId="{B9D8ECC3-6BE9-ED56-ED00-B8F58DEFE9A3}"/>
          </ac:spMkLst>
        </pc:spChg>
        <pc:spChg chg="del">
          <ac:chgData name="Thiago Lima" userId="647133af969b228a" providerId="LiveId" clId="{66621151-6C72-4837-A518-0352BD3DE415}" dt="2023-10-17T01:46:16.706" v="7275" actId="478"/>
          <ac:spMkLst>
            <pc:docMk/>
            <pc:sldMk cId="2227701236" sldId="271"/>
            <ac:spMk id="5" creationId="{CE934FDE-5B36-E12F-DBB7-32FCD6D9893F}"/>
          </ac:spMkLst>
        </pc:spChg>
        <pc:spChg chg="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6" creationId="{2453BD65-DE91-9681-7E2B-194C984955C8}"/>
          </ac:spMkLst>
        </pc:spChg>
        <pc:spChg chg="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7" creationId="{C67B130C-A032-633E-2358-0968405F0BD3}"/>
          </ac:spMkLst>
        </pc:spChg>
        <pc:spChg chg="del mod">
          <ac:chgData name="Thiago Lima" userId="647133af969b228a" providerId="LiveId" clId="{66621151-6C72-4837-A518-0352BD3DE415}" dt="2023-10-17T01:46:42.587" v="7279" actId="478"/>
          <ac:spMkLst>
            <pc:docMk/>
            <pc:sldMk cId="2227701236" sldId="271"/>
            <ac:spMk id="8" creationId="{52CB6952-4407-4FF6-8AC2-AEB262EB945E}"/>
          </ac:spMkLst>
        </pc:spChg>
        <pc:spChg chg="del mod">
          <ac:chgData name="Thiago Lima" userId="647133af969b228a" providerId="LiveId" clId="{66621151-6C72-4837-A518-0352BD3DE415}" dt="2023-10-18T03:51:41.750" v="10896" actId="478"/>
          <ac:spMkLst>
            <pc:docMk/>
            <pc:sldMk cId="2227701236" sldId="271"/>
            <ac:spMk id="9" creationId="{5028DCD8-6CFB-465C-20E4-69685BC3FC04}"/>
          </ac:spMkLst>
        </pc:spChg>
        <pc:spChg chg="del">
          <ac:chgData name="Thiago Lima" userId="647133af969b228a" providerId="LiveId" clId="{66621151-6C72-4837-A518-0352BD3DE415}" dt="2023-10-17T01:50:03.423" v="7293" actId="478"/>
          <ac:spMkLst>
            <pc:docMk/>
            <pc:sldMk cId="2227701236" sldId="271"/>
            <ac:spMk id="11" creationId="{103B05D5-5B5C-08C8-A787-4CD1DD2E19C3}"/>
          </ac:spMkLst>
        </pc:spChg>
        <pc:spChg chg="del mod">
          <ac:chgData name="Thiago Lima" userId="647133af969b228a" providerId="LiveId" clId="{66621151-6C72-4837-A518-0352BD3DE415}" dt="2023-10-18T03:48:00.302" v="10880" actId="478"/>
          <ac:spMkLst>
            <pc:docMk/>
            <pc:sldMk cId="2227701236" sldId="271"/>
            <ac:spMk id="12" creationId="{E1D1B65F-E669-9AFF-33A8-6F02B1C5493A}"/>
          </ac:spMkLst>
        </pc:spChg>
        <pc:spChg chg="del mod">
          <ac:chgData name="Thiago Lima" userId="647133af969b228a" providerId="LiveId" clId="{66621151-6C72-4837-A518-0352BD3DE415}" dt="2023-10-18T03:48:03.113" v="10881" actId="478"/>
          <ac:spMkLst>
            <pc:docMk/>
            <pc:sldMk cId="2227701236" sldId="271"/>
            <ac:spMk id="17" creationId="{F2C8DCEE-096B-2AA3-D8F3-1AEF41F82AEC}"/>
          </ac:spMkLst>
        </pc:spChg>
        <pc:spChg chg="del">
          <ac:chgData name="Thiago Lima" userId="647133af969b228a" providerId="LiveId" clId="{66621151-6C72-4837-A518-0352BD3DE415}" dt="2023-10-17T01:50:01.743" v="7292" actId="478"/>
          <ac:spMkLst>
            <pc:docMk/>
            <pc:sldMk cId="2227701236" sldId="271"/>
            <ac:spMk id="18" creationId="{15EAB939-BC94-F11E-7BD0-1003E19C35E7}"/>
          </ac:spMkLst>
        </pc:spChg>
        <pc:spChg chg="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19" creationId="{69A1555B-67CE-6B3D-6CA9-463923F6396C}"/>
          </ac:spMkLst>
        </pc:spChg>
        <pc:spChg chg="add mod">
          <ac:chgData name="Thiago Lima" userId="647133af969b228a" providerId="LiveId" clId="{66621151-6C72-4837-A518-0352BD3DE415}" dt="2023-10-17T13:06:11.144" v="8500" actId="20577"/>
          <ac:spMkLst>
            <pc:docMk/>
            <pc:sldMk cId="2227701236" sldId="271"/>
            <ac:spMk id="20" creationId="{73EBFE05-64E2-8436-FE02-D4D4949B4A86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21" creationId="{09DF77A1-A26D-0E74-5363-DF5C00FC551A}"/>
          </ac:spMkLst>
        </pc:spChg>
        <pc:spChg chg="add mod">
          <ac:chgData name="Thiago Lima" userId="647133af969b228a" providerId="LiveId" clId="{66621151-6C72-4837-A518-0352BD3DE415}" dt="2023-10-17T02:07:49.857" v="7472" actId="1076"/>
          <ac:spMkLst>
            <pc:docMk/>
            <pc:sldMk cId="2227701236" sldId="271"/>
            <ac:spMk id="22" creationId="{DF5885C5-7ADE-97E3-6292-71B7EF9B3861}"/>
          </ac:spMkLst>
        </pc:spChg>
        <pc:spChg chg="add mod ord">
          <ac:chgData name="Thiago Lima" userId="647133af969b228a" providerId="LiveId" clId="{66621151-6C72-4837-A518-0352BD3DE415}" dt="2023-10-17T02:07:49.857" v="7472" actId="1076"/>
          <ac:spMkLst>
            <pc:docMk/>
            <pc:sldMk cId="2227701236" sldId="271"/>
            <ac:spMk id="23" creationId="{AEA97126-41AC-7A1A-940C-8FC82BF8FB63}"/>
          </ac:spMkLst>
        </pc:spChg>
        <pc:spChg chg="mod">
          <ac:chgData name="Thiago Lima" userId="647133af969b228a" providerId="LiveId" clId="{66621151-6C72-4837-A518-0352BD3DE415}" dt="2023-10-17T01:50:34.380" v="7299"/>
          <ac:spMkLst>
            <pc:docMk/>
            <pc:sldMk cId="2227701236" sldId="271"/>
            <ac:spMk id="26" creationId="{BB59E51A-2FBF-679D-FFF8-0D2E14BF251F}"/>
          </ac:spMkLst>
        </pc:spChg>
        <pc:spChg chg="add del mod">
          <ac:chgData name="Thiago Lima" userId="647133af969b228a" providerId="LiveId" clId="{66621151-6C72-4837-A518-0352BD3DE415}" dt="2023-10-17T01:50:35.611" v="7300"/>
          <ac:spMkLst>
            <pc:docMk/>
            <pc:sldMk cId="2227701236" sldId="271"/>
            <ac:spMk id="27" creationId="{30D13554-3C5F-14CF-CFEC-04A1C0C113C3}"/>
          </ac:spMkLst>
        </pc:spChg>
        <pc:spChg chg="mod">
          <ac:chgData name="Thiago Lima" userId="647133af969b228a" providerId="LiveId" clId="{66621151-6C72-4837-A518-0352BD3DE415}" dt="2023-10-17T01:50:43.425" v="7301"/>
          <ac:spMkLst>
            <pc:docMk/>
            <pc:sldMk cId="2227701236" sldId="271"/>
            <ac:spMk id="29" creationId="{5671CDBD-9973-6C80-7B97-C3E3058EB02C}"/>
          </ac:spMkLst>
        </pc:spChg>
        <pc:spChg chg="mod">
          <ac:chgData name="Thiago Lima" userId="647133af969b228a" providerId="LiveId" clId="{66621151-6C72-4837-A518-0352BD3DE415}" dt="2023-10-17T01:50:43.425" v="7301"/>
          <ac:spMkLst>
            <pc:docMk/>
            <pc:sldMk cId="2227701236" sldId="271"/>
            <ac:spMk id="31" creationId="{484922CD-B03A-65E7-C978-00C3C8030291}"/>
          </ac:spMkLst>
        </pc:spChg>
        <pc:spChg chg="add del mod">
          <ac:chgData name="Thiago Lima" userId="647133af969b228a" providerId="LiveId" clId="{66621151-6C72-4837-A518-0352BD3DE415}" dt="2023-10-17T01:50:51.354" v="7302"/>
          <ac:spMkLst>
            <pc:docMk/>
            <pc:sldMk cId="2227701236" sldId="271"/>
            <ac:spMk id="32" creationId="{E51BF30F-A7E6-5EE3-2DBF-622494AF1C8E}"/>
          </ac:spMkLst>
        </pc:spChg>
        <pc:spChg chg="add del mod">
          <ac:chgData name="Thiago Lima" userId="647133af969b228a" providerId="LiveId" clId="{66621151-6C72-4837-A518-0352BD3DE415}" dt="2023-10-17T02:29:19.469" v="7789" actId="478"/>
          <ac:spMkLst>
            <pc:docMk/>
            <pc:sldMk cId="2227701236" sldId="271"/>
            <ac:spMk id="33" creationId="{4A9231FA-D8DE-D2DD-04CD-852B0E0630AD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34" creationId="{6759A3F8-AACA-0509-1E38-98FA6D43C662}"/>
          </ac:spMkLst>
        </pc:spChg>
        <pc:spChg chg="add del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35" creationId="{39F7BE87-926F-60F7-11A6-61C344A44710}"/>
          </ac:spMkLst>
        </pc:spChg>
        <pc:spChg chg="add mod">
          <ac:chgData name="Thiago Lima" userId="647133af969b228a" providerId="LiveId" clId="{66621151-6C72-4837-A518-0352BD3DE415}" dt="2023-10-17T02:14:28.875" v="7637" actId="1036"/>
          <ac:spMkLst>
            <pc:docMk/>
            <pc:sldMk cId="2227701236" sldId="271"/>
            <ac:spMk id="36" creationId="{E8FC3CE0-D17A-5816-0D56-AB55741AD54F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37" creationId="{406A0DB5-31D8-35DB-277F-FAA195756748}"/>
          </ac:spMkLst>
        </pc:spChg>
        <pc:spChg chg="add mod">
          <ac:chgData name="Thiago Lima" userId="647133af969b228a" providerId="LiveId" clId="{66621151-6C72-4837-A518-0352BD3DE415}" dt="2023-10-17T02:09:31.348" v="7487"/>
          <ac:spMkLst>
            <pc:docMk/>
            <pc:sldMk cId="2227701236" sldId="271"/>
            <ac:spMk id="38" creationId="{280EFBC5-3813-A7B9-7DFB-B38B437A9A7C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39" creationId="{9C09332B-7C97-E773-CE24-4FAACEEE1372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40" creationId="{3DD407E3-D824-E0A3-6CE0-0A4A5C6733F3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41" creationId="{A7E5AFA2-B9F5-8AC6-2143-DF51BB00B743}"/>
          </ac:spMkLst>
        </pc:spChg>
        <pc:spChg chg="add mod">
          <ac:chgData name="Thiago Lima" userId="647133af969b228a" providerId="LiveId" clId="{66621151-6C72-4837-A518-0352BD3DE415}" dt="2023-10-18T23:39:05.507" v="11443" actId="1036"/>
          <ac:spMkLst>
            <pc:docMk/>
            <pc:sldMk cId="2227701236" sldId="271"/>
            <ac:spMk id="42" creationId="{E091984E-F65C-415C-990F-1AB043CC8F63}"/>
          </ac:spMkLst>
        </pc:spChg>
        <pc:spChg chg="mod">
          <ac:chgData name="Thiago Lima" userId="647133af969b228a" providerId="LiveId" clId="{66621151-6C72-4837-A518-0352BD3DE415}" dt="2023-10-17T02:29:11.249" v="7787"/>
          <ac:spMkLst>
            <pc:docMk/>
            <pc:sldMk cId="2227701236" sldId="271"/>
            <ac:spMk id="44" creationId="{672CA1D9-C92B-3D70-9FB6-2946A20ECEA9}"/>
          </ac:spMkLst>
        </pc:spChg>
        <pc:spChg chg="mod">
          <ac:chgData name="Thiago Lima" userId="647133af969b228a" providerId="LiveId" clId="{66621151-6C72-4837-A518-0352BD3DE415}" dt="2023-10-17T02:29:11.249" v="7787"/>
          <ac:spMkLst>
            <pc:docMk/>
            <pc:sldMk cId="2227701236" sldId="271"/>
            <ac:spMk id="46" creationId="{2423D528-00E0-4CB7-6C39-880CF28003DB}"/>
          </ac:spMkLst>
        </pc:spChg>
        <pc:spChg chg="add del mod">
          <ac:chgData name="Thiago Lima" userId="647133af969b228a" providerId="LiveId" clId="{66621151-6C72-4837-A518-0352BD3DE415}" dt="2023-10-17T02:29:13.244" v="7788"/>
          <ac:spMkLst>
            <pc:docMk/>
            <pc:sldMk cId="2227701236" sldId="271"/>
            <ac:spMk id="47" creationId="{60248FEA-225C-D10C-557D-9220BBDA8CD4}"/>
          </ac:spMkLst>
        </pc:spChg>
        <pc:spChg chg="add del mod">
          <ac:chgData name="Thiago Lima" userId="647133af969b228a" providerId="LiveId" clId="{66621151-6C72-4837-A518-0352BD3DE415}" dt="2023-10-17T02:29:13.244" v="7788"/>
          <ac:spMkLst>
            <pc:docMk/>
            <pc:sldMk cId="2227701236" sldId="271"/>
            <ac:spMk id="48" creationId="{1C387477-C24D-F0F5-0D52-8035392FF7FA}"/>
          </ac:spMkLst>
        </pc:spChg>
        <pc:spChg chg="mod">
          <ac:chgData name="Thiago Lima" userId="647133af969b228a" providerId="LiveId" clId="{66621151-6C72-4837-A518-0352BD3DE415}" dt="2023-10-17T02:29:21.052" v="7790"/>
          <ac:spMkLst>
            <pc:docMk/>
            <pc:sldMk cId="2227701236" sldId="271"/>
            <ac:spMk id="50" creationId="{56759DB2-27F2-A50E-2D18-F43A36E12CF2}"/>
          </ac:spMkLst>
        </pc:spChg>
        <pc:spChg chg="mod">
          <ac:chgData name="Thiago Lima" userId="647133af969b228a" providerId="LiveId" clId="{66621151-6C72-4837-A518-0352BD3DE415}" dt="2023-10-17T02:29:21.052" v="7790"/>
          <ac:spMkLst>
            <pc:docMk/>
            <pc:sldMk cId="2227701236" sldId="271"/>
            <ac:spMk id="52" creationId="{39C1A389-EE41-D44F-1150-2058F0EFADE7}"/>
          </ac:spMkLst>
        </pc:spChg>
        <pc:spChg chg="add mod">
          <ac:chgData name="Thiago Lima" userId="647133af969b228a" providerId="LiveId" clId="{66621151-6C72-4837-A518-0352BD3DE415}" dt="2023-10-20T00:35:58.996" v="13126" actId="20577"/>
          <ac:spMkLst>
            <pc:docMk/>
            <pc:sldMk cId="2227701236" sldId="271"/>
            <ac:spMk id="53" creationId="{9746F0E0-8320-431F-DFE2-CABEA08F4BCB}"/>
          </ac:spMkLst>
        </pc:spChg>
        <pc:spChg chg="add mod">
          <ac:chgData name="Thiago Lima" userId="647133af969b228a" providerId="LiveId" clId="{66621151-6C72-4837-A518-0352BD3DE415}" dt="2023-10-17T02:29:21.052" v="7790"/>
          <ac:spMkLst>
            <pc:docMk/>
            <pc:sldMk cId="2227701236" sldId="271"/>
            <ac:spMk id="54" creationId="{7A05320F-552B-A8F9-060B-F69A02BFA4F3}"/>
          </ac:spMkLst>
        </pc:spChg>
        <pc:grpChg chg="add mod">
          <ac:chgData name="Thiago Lima" userId="647133af969b228a" providerId="LiveId" clId="{66621151-6C72-4837-A518-0352BD3DE415}" dt="2023-10-18T23:39:05.507" v="11443" actId="1036"/>
          <ac:grpSpMkLst>
            <pc:docMk/>
            <pc:sldMk cId="2227701236" sldId="271"/>
            <ac:grpSpMk id="24" creationId="{00EB33F1-D96E-E831-5C69-8AFDBB2F5933}"/>
          </ac:grpSpMkLst>
        </pc:grpChg>
        <pc:grpChg chg="add del mod">
          <ac:chgData name="Thiago Lima" userId="647133af969b228a" providerId="LiveId" clId="{66621151-6C72-4837-A518-0352BD3DE415}" dt="2023-10-17T01:50:35.611" v="7300"/>
          <ac:grpSpMkLst>
            <pc:docMk/>
            <pc:sldMk cId="2227701236" sldId="271"/>
            <ac:grpSpMk id="25" creationId="{F27C1A48-E9A6-1A73-2A53-13623FDE2E22}"/>
          </ac:grpSpMkLst>
        </pc:grpChg>
        <pc:grpChg chg="add del mod">
          <ac:chgData name="Thiago Lima" userId="647133af969b228a" providerId="LiveId" clId="{66621151-6C72-4837-A518-0352BD3DE415}" dt="2023-10-17T01:50:51.354" v="7302"/>
          <ac:grpSpMkLst>
            <pc:docMk/>
            <pc:sldMk cId="2227701236" sldId="271"/>
            <ac:grpSpMk id="28" creationId="{2D2D82E5-E643-2E5B-96FC-EDF7D70A03EC}"/>
          </ac:grpSpMkLst>
        </pc:grpChg>
        <pc:grpChg chg="add del mod">
          <ac:chgData name="Thiago Lima" userId="647133af969b228a" providerId="LiveId" clId="{66621151-6C72-4837-A518-0352BD3DE415}" dt="2023-10-17T01:50:51.354" v="7302"/>
          <ac:grpSpMkLst>
            <pc:docMk/>
            <pc:sldMk cId="2227701236" sldId="271"/>
            <ac:grpSpMk id="30" creationId="{15F6BC9D-28B1-97E9-BEAA-892EA8776F4F}"/>
          </ac:grpSpMkLst>
        </pc:grpChg>
        <pc:grpChg chg="add del mod">
          <ac:chgData name="Thiago Lima" userId="647133af969b228a" providerId="LiveId" clId="{66621151-6C72-4837-A518-0352BD3DE415}" dt="2023-10-17T02:29:13.244" v="7788"/>
          <ac:grpSpMkLst>
            <pc:docMk/>
            <pc:sldMk cId="2227701236" sldId="271"/>
            <ac:grpSpMk id="43" creationId="{F2B7376C-08CE-2ADF-38DA-3D69BFB6C799}"/>
          </ac:grpSpMkLst>
        </pc:grpChg>
        <pc:grpChg chg="add del mod">
          <ac:chgData name="Thiago Lima" userId="647133af969b228a" providerId="LiveId" clId="{66621151-6C72-4837-A518-0352BD3DE415}" dt="2023-10-17T02:29:13.244" v="7788"/>
          <ac:grpSpMkLst>
            <pc:docMk/>
            <pc:sldMk cId="2227701236" sldId="271"/>
            <ac:grpSpMk id="45" creationId="{3BEE8D43-6029-8A9E-2339-6491F0B77009}"/>
          </ac:grpSpMkLst>
        </pc:grpChg>
        <pc:grpChg chg="add mod">
          <ac:chgData name="Thiago Lima" userId="647133af969b228a" providerId="LiveId" clId="{66621151-6C72-4837-A518-0352BD3DE415}" dt="2023-10-17T02:29:21.052" v="7790"/>
          <ac:grpSpMkLst>
            <pc:docMk/>
            <pc:sldMk cId="2227701236" sldId="271"/>
            <ac:grpSpMk id="49" creationId="{4A2E780B-F5D4-7092-B6EE-E26BA876AB6A}"/>
          </ac:grpSpMkLst>
        </pc:grpChg>
        <pc:grpChg chg="add mod">
          <ac:chgData name="Thiago Lima" userId="647133af969b228a" providerId="LiveId" clId="{66621151-6C72-4837-A518-0352BD3DE415}" dt="2023-10-17T02:29:21.052" v="7790"/>
          <ac:grpSpMkLst>
            <pc:docMk/>
            <pc:sldMk cId="2227701236" sldId="271"/>
            <ac:grpSpMk id="51" creationId="{BD436C2E-948D-AAEC-218F-BB1038D8B0E4}"/>
          </ac:grpSpMkLst>
        </pc:grpChg>
        <pc:picChg chg="add mod">
          <ac:chgData name="Thiago Lima" userId="647133af969b228a" providerId="LiveId" clId="{66621151-6C72-4837-A518-0352BD3DE415}" dt="2023-10-19T01:32:29.167" v="11705"/>
          <ac:picMkLst>
            <pc:docMk/>
            <pc:sldMk cId="2227701236" sldId="271"/>
            <ac:picMk id="2" creationId="{674796E8-763C-0016-88F1-E30316FF4B99}"/>
          </ac:picMkLst>
        </pc:picChg>
        <pc:picChg chg="del">
          <ac:chgData name="Thiago Lima" userId="647133af969b228a" providerId="LiveId" clId="{66621151-6C72-4837-A518-0352BD3DE415}" dt="2023-10-17T01:46:15.709" v="7274" actId="478"/>
          <ac:picMkLst>
            <pc:docMk/>
            <pc:sldMk cId="2227701236" sldId="271"/>
            <ac:picMk id="3" creationId="{66B295A0-8B12-4326-DF2A-B67A6C129BC5}"/>
          </ac:picMkLst>
        </pc:picChg>
        <pc:picChg chg="del">
          <ac:chgData name="Thiago Lima" userId="647133af969b228a" providerId="LiveId" clId="{66621151-6C72-4837-A518-0352BD3DE415}" dt="2023-10-18T23:30:50.300" v="11344" actId="21"/>
          <ac:picMkLst>
            <pc:docMk/>
            <pc:sldMk cId="2227701236" sldId="271"/>
            <ac:picMk id="3" creationId="{991831F1-D0CE-7C37-51B8-7F0EF0F10218}"/>
          </ac:picMkLst>
        </pc:picChg>
        <pc:picChg chg="add mod">
          <ac:chgData name="Thiago Lima" userId="647133af969b228a" providerId="LiveId" clId="{66621151-6C72-4837-A518-0352BD3DE415}" dt="2023-10-19T01:32:29.167" v="11705"/>
          <ac:picMkLst>
            <pc:docMk/>
            <pc:sldMk cId="2227701236" sldId="271"/>
            <ac:picMk id="3" creationId="{E96898C4-A350-F454-893C-8B2BB0930BF6}"/>
          </ac:picMkLst>
        </pc:picChg>
        <pc:picChg chg="del">
          <ac:chgData name="Thiago Lima" userId="647133af969b228a" providerId="LiveId" clId="{66621151-6C72-4837-A518-0352BD3DE415}" dt="2023-10-17T01:46:18.060" v="7276" actId="478"/>
          <ac:picMkLst>
            <pc:docMk/>
            <pc:sldMk cId="2227701236" sldId="271"/>
            <ac:picMk id="4" creationId="{D9322C66-C0BC-CDAB-20C8-FE3AEDB039AA}"/>
          </ac:picMkLst>
        </pc:picChg>
        <pc:picChg chg="del">
          <ac:chgData name="Thiago Lima" userId="647133af969b228a" providerId="LiveId" clId="{66621151-6C72-4837-A518-0352BD3DE415}" dt="2023-10-18T23:30:43.914" v="11343" actId="478"/>
          <ac:picMkLst>
            <pc:docMk/>
            <pc:sldMk cId="2227701236" sldId="271"/>
            <ac:picMk id="5" creationId="{23F8AAE3-5BF5-6A60-E4CA-745243EBCAD4}"/>
          </ac:picMkLst>
        </pc:picChg>
        <pc:picChg chg="del">
          <ac:chgData name="Thiago Lima" userId="647133af969b228a" providerId="LiveId" clId="{66621151-6C72-4837-A518-0352BD3DE415}" dt="2023-10-19T01:32:28.931" v="11704" actId="478"/>
          <ac:picMkLst>
            <pc:docMk/>
            <pc:sldMk cId="2227701236" sldId="271"/>
            <ac:picMk id="8" creationId="{36E86426-2FD9-0B18-6AE6-EDAF339F4121}"/>
          </ac:picMkLst>
        </pc:picChg>
        <pc:picChg chg="del">
          <ac:chgData name="Thiago Lima" userId="647133af969b228a" providerId="LiveId" clId="{66621151-6C72-4837-A518-0352BD3DE415}" dt="2023-10-19T01:32:28.931" v="11704" actId="478"/>
          <ac:picMkLst>
            <pc:docMk/>
            <pc:sldMk cId="2227701236" sldId="271"/>
            <ac:picMk id="9" creationId="{D299549C-82E4-1234-60CF-61B11717E478}"/>
          </ac:picMkLst>
        </pc:picChg>
        <pc:picChg chg="mod modCrop">
          <ac:chgData name="Thiago Lima" userId="647133af969b228a" providerId="LiveId" clId="{66621151-6C72-4837-A518-0352BD3DE415}" dt="2023-10-18T23:39:05.507" v="11443" actId="1036"/>
          <ac:picMkLst>
            <pc:docMk/>
            <pc:sldMk cId="2227701236" sldId="271"/>
            <ac:picMk id="10" creationId="{BDBBFBCB-0154-7E14-20AB-83D4DDE1A9B7}"/>
          </ac:picMkLst>
        </pc:picChg>
        <pc:picChg chg="mod modCrop">
          <ac:chgData name="Thiago Lima" userId="647133af969b228a" providerId="LiveId" clId="{66621151-6C72-4837-A518-0352BD3DE415}" dt="2023-10-18T23:39:05.507" v="11443" actId="1036"/>
          <ac:picMkLst>
            <pc:docMk/>
            <pc:sldMk cId="2227701236" sldId="271"/>
            <ac:picMk id="13" creationId="{EAFE0124-B2DF-C859-F783-F5C63C16AC65}"/>
          </ac:picMkLst>
        </pc:picChg>
        <pc:picChg chg="mod modCrop">
          <ac:chgData name="Thiago Lima" userId="647133af969b228a" providerId="LiveId" clId="{66621151-6C72-4837-A518-0352BD3DE415}" dt="2023-10-18T23:39:05.507" v="11443" actId="1036"/>
          <ac:picMkLst>
            <pc:docMk/>
            <pc:sldMk cId="2227701236" sldId="271"/>
            <ac:picMk id="14" creationId="{68F9FC48-4C90-0D5F-0BD5-0E62DE262362}"/>
          </ac:picMkLst>
        </pc:picChg>
        <pc:picChg chg="mod modCrop">
          <ac:chgData name="Thiago Lima" userId="647133af969b228a" providerId="LiveId" clId="{66621151-6C72-4837-A518-0352BD3DE415}" dt="2023-10-19T21:37:06.585" v="12736" actId="732"/>
          <ac:picMkLst>
            <pc:docMk/>
            <pc:sldMk cId="2227701236" sldId="271"/>
            <ac:picMk id="16" creationId="{70ABBBA3-92AC-2B43-2A2D-BFB0BF6295F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8T23:18:15.205" v="11286"/>
              <pc2:cmMkLst xmlns:pc2="http://schemas.microsoft.com/office/powerpoint/2019/9/main/command">
                <pc:docMk/>
                <pc:sldMk cId="2227701236" sldId="271"/>
                <pc2:cmMk id="{07EB2681-1728-47EF-8AC7-4A35ABDF36FF}"/>
              </pc2:cmMkLst>
            </pc226:cmChg>
          </p:ext>
        </pc:extLst>
      </pc:sldChg>
      <pc:sldChg chg="del">
        <pc:chgData name="Thiago Lima" userId="647133af969b228a" providerId="LiveId" clId="{66621151-6C72-4837-A518-0352BD3DE415}" dt="2023-10-18T04:58:01.408" v="11051" actId="47"/>
        <pc:sldMkLst>
          <pc:docMk/>
          <pc:sldMk cId="2921621600" sldId="272"/>
        </pc:sldMkLst>
      </pc:sldChg>
      <pc:sldChg chg="del">
        <pc:chgData name="Thiago Lima" userId="647133af969b228a" providerId="LiveId" clId="{66621151-6C72-4837-A518-0352BD3DE415}" dt="2023-10-18T01:48:26.451" v="10364" actId="47"/>
        <pc:sldMkLst>
          <pc:docMk/>
          <pc:sldMk cId="2948596971" sldId="273"/>
        </pc:sldMkLst>
      </pc:sldChg>
      <pc:sldChg chg="addSp delSp modSp mod">
        <pc:chgData name="Thiago Lima" userId="647133af969b228a" providerId="LiveId" clId="{66621151-6C72-4837-A518-0352BD3DE415}" dt="2023-10-20T00:36:27.865" v="13138" actId="20577"/>
        <pc:sldMkLst>
          <pc:docMk/>
          <pc:sldMk cId="3640549298" sldId="274"/>
        </pc:sldMkLst>
        <pc:spChg chg="del">
          <ac:chgData name="Thiago Lima" userId="647133af969b228a" providerId="LiveId" clId="{66621151-6C72-4837-A518-0352BD3DE415}" dt="2023-10-17T03:23:41.058" v="8188" actId="478"/>
          <ac:spMkLst>
            <pc:docMk/>
            <pc:sldMk cId="3640549298" sldId="274"/>
            <ac:spMk id="2" creationId="{F2F55B15-FD78-5EDA-F183-3E49282A296A}"/>
          </ac:spMkLst>
        </pc:spChg>
        <pc:spChg chg="mod">
          <ac:chgData name="Thiago Lima" userId="647133af969b228a" providerId="LiveId" clId="{66621151-6C72-4837-A518-0352BD3DE415}" dt="2023-10-19T01:21:24.470" v="11476" actId="20577"/>
          <ac:spMkLst>
            <pc:docMk/>
            <pc:sldMk cId="3640549298" sldId="274"/>
            <ac:spMk id="3" creationId="{2EFBA76F-F545-09F3-B728-97D1F4DE0641}"/>
          </ac:spMkLst>
        </pc:spChg>
        <pc:spChg chg="del">
          <ac:chgData name="Thiago Lima" userId="647133af969b228a" providerId="LiveId" clId="{66621151-6C72-4837-A518-0352BD3DE415}" dt="2023-10-17T03:39:27.259" v="8384" actId="478"/>
          <ac:spMkLst>
            <pc:docMk/>
            <pc:sldMk cId="3640549298" sldId="274"/>
            <ac:spMk id="5" creationId="{5A260277-13F9-DDCF-2CA8-B61DCBA08E86}"/>
          </ac:spMkLst>
        </pc:spChg>
        <pc:spChg chg="add mod ord">
          <ac:chgData name="Thiago Lima" userId="647133af969b228a" providerId="LiveId" clId="{66621151-6C72-4837-A518-0352BD3DE415}" dt="2023-10-17T03:33:12.530" v="8301" actId="1037"/>
          <ac:spMkLst>
            <pc:docMk/>
            <pc:sldMk cId="3640549298" sldId="274"/>
            <ac:spMk id="12" creationId="{6961D39B-A7AF-F4CB-D59A-BD26E0371519}"/>
          </ac:spMkLst>
        </pc:spChg>
        <pc:spChg chg="mod">
          <ac:chgData name="Thiago Lima" userId="647133af969b228a" providerId="LiveId" clId="{66621151-6C72-4837-A518-0352BD3DE415}" dt="2023-10-17T03:33:57.242" v="8306" actId="1036"/>
          <ac:spMkLst>
            <pc:docMk/>
            <pc:sldMk cId="3640549298" sldId="274"/>
            <ac:spMk id="13" creationId="{D3343F0C-0147-9A5E-5F82-31B5B19FA85E}"/>
          </ac:spMkLst>
        </pc:spChg>
        <pc:spChg chg="add mod ord">
          <ac:chgData name="Thiago Lima" userId="647133af969b228a" providerId="LiveId" clId="{66621151-6C72-4837-A518-0352BD3DE415}" dt="2023-10-17T03:32:35.422" v="8297" actId="14100"/>
          <ac:spMkLst>
            <pc:docMk/>
            <pc:sldMk cId="3640549298" sldId="274"/>
            <ac:spMk id="14" creationId="{946DED51-7A74-8BE0-DF77-3305618E0DC2}"/>
          </ac:spMkLst>
        </pc:spChg>
        <pc:spChg chg="mod ord">
          <ac:chgData name="Thiago Lima" userId="647133af969b228a" providerId="LiveId" clId="{66621151-6C72-4837-A518-0352BD3DE415}" dt="2023-10-17T13:01:14.764" v="8486" actId="20577"/>
          <ac:spMkLst>
            <pc:docMk/>
            <pc:sldMk cId="3640549298" sldId="274"/>
            <ac:spMk id="15" creationId="{F839782A-01A6-83E8-BF8B-09406B24EE22}"/>
          </ac:spMkLst>
        </pc:spChg>
        <pc:spChg chg="mod">
          <ac:chgData name="Thiago Lima" userId="647133af969b228a" providerId="LiveId" clId="{66621151-6C72-4837-A518-0352BD3DE415}" dt="2023-10-17T03:34:13.115" v="8307"/>
          <ac:spMkLst>
            <pc:docMk/>
            <pc:sldMk cId="3640549298" sldId="274"/>
            <ac:spMk id="17" creationId="{82C45D0D-2F5D-91E2-44D8-01814BFD2343}"/>
          </ac:spMkLst>
        </pc:spChg>
        <pc:spChg chg="mod">
          <ac:chgData name="Thiago Lima" userId="647133af969b228a" providerId="LiveId" clId="{66621151-6C72-4837-A518-0352BD3DE415}" dt="2023-10-17T03:34:13.115" v="8307"/>
          <ac:spMkLst>
            <pc:docMk/>
            <pc:sldMk cId="3640549298" sldId="274"/>
            <ac:spMk id="19" creationId="{EEAC2731-C8B3-5FCD-EBD1-7E23624FE0DB}"/>
          </ac:spMkLst>
        </pc:spChg>
        <pc:spChg chg="add del mod">
          <ac:chgData name="Thiago Lima" userId="647133af969b228a" providerId="LiveId" clId="{66621151-6C72-4837-A518-0352BD3DE415}" dt="2023-10-17T03:40:28.614" v="8431" actId="478"/>
          <ac:spMkLst>
            <pc:docMk/>
            <pc:sldMk cId="3640549298" sldId="274"/>
            <ac:spMk id="20" creationId="{3B315765-F3CE-CD05-2AD6-D013453299E8}"/>
          </ac:spMkLst>
        </pc:spChg>
        <pc:spChg chg="add del mod">
          <ac:chgData name="Thiago Lima" userId="647133af969b228a" providerId="LiveId" clId="{66621151-6C72-4837-A518-0352BD3DE415}" dt="2023-10-17T03:40:28.614" v="8431" actId="478"/>
          <ac:spMkLst>
            <pc:docMk/>
            <pc:sldMk cId="3640549298" sldId="274"/>
            <ac:spMk id="21" creationId="{F3083BAB-CAD8-0375-EF51-CAA38CE171FD}"/>
          </ac:spMkLst>
        </pc:spChg>
        <pc:spChg chg="add mod">
          <ac:chgData name="Thiago Lima" userId="647133af969b228a" providerId="LiveId" clId="{66621151-6C72-4837-A518-0352BD3DE415}" dt="2023-10-20T00:36:27.865" v="13138" actId="20577"/>
          <ac:spMkLst>
            <pc:docMk/>
            <pc:sldMk cId="3640549298" sldId="274"/>
            <ac:spMk id="22" creationId="{AC006A41-4F41-994B-5DD6-112B9BA3F57A}"/>
          </ac:spMkLst>
        </pc:spChg>
        <pc:spChg chg="add mod">
          <ac:chgData name="Thiago Lima" userId="647133af969b228a" providerId="LiveId" clId="{66621151-6C72-4837-A518-0352BD3DE415}" dt="2023-10-17T03:38:01.158" v="8373"/>
          <ac:spMkLst>
            <pc:docMk/>
            <pc:sldMk cId="3640549298" sldId="274"/>
            <ac:spMk id="23" creationId="{A060E9E8-9071-D244-F8DF-C324E7D6A56D}"/>
          </ac:spMkLst>
        </pc:spChg>
        <pc:spChg chg="add mod">
          <ac:chgData name="Thiago Lima" userId="647133af969b228a" providerId="LiveId" clId="{66621151-6C72-4837-A518-0352BD3DE415}" dt="2023-10-17T03:40:50.951" v="8450" actId="20577"/>
          <ac:spMkLst>
            <pc:docMk/>
            <pc:sldMk cId="3640549298" sldId="274"/>
            <ac:spMk id="24" creationId="{D26D64CF-2EBA-34CC-CD92-E8D46539C4CA}"/>
          </ac:spMkLst>
        </pc:spChg>
        <pc:spChg chg="add mod">
          <ac:chgData name="Thiago Lima" userId="647133af969b228a" providerId="LiveId" clId="{66621151-6C72-4837-A518-0352BD3DE415}" dt="2023-10-17T03:40:56.806" v="8466" actId="20577"/>
          <ac:spMkLst>
            <pc:docMk/>
            <pc:sldMk cId="3640549298" sldId="274"/>
            <ac:spMk id="25" creationId="{8F6A6BF8-EA31-B2DF-D2CD-C3FA3596A2C6}"/>
          </ac:spMkLst>
        </pc:spChg>
        <pc:grpChg chg="add mod">
          <ac:chgData name="Thiago Lima" userId="647133af969b228a" providerId="LiveId" clId="{66621151-6C72-4837-A518-0352BD3DE415}" dt="2023-10-17T03:34:13.115" v="8307"/>
          <ac:grpSpMkLst>
            <pc:docMk/>
            <pc:sldMk cId="3640549298" sldId="274"/>
            <ac:grpSpMk id="16" creationId="{D356CC59-1474-7C18-360B-80E0911B2DD2}"/>
          </ac:grpSpMkLst>
        </pc:grpChg>
        <pc:grpChg chg="add mod">
          <ac:chgData name="Thiago Lima" userId="647133af969b228a" providerId="LiveId" clId="{66621151-6C72-4837-A518-0352BD3DE415}" dt="2023-10-17T03:34:13.115" v="8307"/>
          <ac:grpSpMkLst>
            <pc:docMk/>
            <pc:sldMk cId="3640549298" sldId="274"/>
            <ac:grpSpMk id="18" creationId="{31FC4439-4839-935A-F180-5BD3A449307F}"/>
          </ac:grpSpMkLst>
        </pc:grpChg>
        <pc:picChg chg="add mod">
          <ac:chgData name="Thiago Lima" userId="647133af969b228a" providerId="LiveId" clId="{66621151-6C72-4837-A518-0352BD3DE415}" dt="2023-10-17T03:30:18.281" v="8216" actId="167"/>
          <ac:picMkLst>
            <pc:docMk/>
            <pc:sldMk cId="3640549298" sldId="274"/>
            <ac:picMk id="2050" creationId="{CBBF33CF-C4AA-D3B8-C01A-122A99CAFB76}"/>
          </ac:picMkLst>
        </pc:picChg>
      </pc:sldChg>
      <pc:sldChg chg="new del">
        <pc:chgData name="Thiago Lima" userId="647133af969b228a" providerId="LiveId" clId="{66621151-6C72-4837-A518-0352BD3DE415}" dt="2023-10-18T04:57:20.891" v="11046" actId="47"/>
        <pc:sldMkLst>
          <pc:docMk/>
          <pc:sldMk cId="4263013974" sldId="275"/>
        </pc:sldMkLst>
      </pc:sldChg>
      <pc:sldChg chg="new addCm">
        <pc:chgData name="Thiago Lima" userId="647133af969b228a" providerId="LiveId" clId="{66621151-6C72-4837-A518-0352BD3DE415}" dt="2023-10-18T04:47:39.473" v="11043"/>
        <pc:sldMkLst>
          <pc:docMk/>
          <pc:sldMk cId="3798109973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8T04:47:39.473" v="11043"/>
              <pc2:cmMkLst xmlns:pc2="http://schemas.microsoft.com/office/powerpoint/2019/9/main/command">
                <pc:docMk/>
                <pc:sldMk cId="3798109973" sldId="276"/>
                <pc2:cmMk id="{0622E960-E15F-423F-9DE7-BC56A06D1699}"/>
              </pc2:cmMkLst>
            </pc226:cmChg>
          </p:ext>
        </pc:extLst>
      </pc:sldChg>
      <pc:sldChg chg="addSp delSp modSp new mod addCm">
        <pc:chgData name="Thiago Lima" userId="647133af969b228a" providerId="LiveId" clId="{66621151-6C72-4837-A518-0352BD3DE415}" dt="2023-10-20T00:35:08.848" v="13104" actId="20577"/>
        <pc:sldMkLst>
          <pc:docMk/>
          <pc:sldMk cId="1669578869" sldId="277"/>
        </pc:sldMkLst>
        <pc:spChg chg="add mod">
          <ac:chgData name="Thiago Lima" userId="647133af969b228a" providerId="LiveId" clId="{66621151-6C72-4837-A518-0352BD3DE415}" dt="2023-10-18T18:12:21.636" v="11122" actId="404"/>
          <ac:spMkLst>
            <pc:docMk/>
            <pc:sldMk cId="1669578869" sldId="277"/>
            <ac:spMk id="2" creationId="{EBC6F625-645C-D58A-8367-91CB096D0ED9}"/>
          </ac:spMkLst>
        </pc:spChg>
        <pc:spChg chg="add mod ord">
          <ac:chgData name="Thiago Lima" userId="647133af969b228a" providerId="LiveId" clId="{66621151-6C72-4837-A518-0352BD3DE415}" dt="2023-10-15T20:40:03.282" v="4799" actId="167"/>
          <ac:spMkLst>
            <pc:docMk/>
            <pc:sldMk cId="1669578869" sldId="277"/>
            <ac:spMk id="4" creationId="{058C8EBF-FC6F-2552-D21D-709DA87DDC9F}"/>
          </ac:spMkLst>
        </pc:spChg>
        <pc:spChg chg="add del mod ord">
          <ac:chgData name="Thiago Lima" userId="647133af969b228a" providerId="LiveId" clId="{66621151-6C72-4837-A518-0352BD3DE415}" dt="2023-10-15T20:44:12.178" v="4887" actId="21"/>
          <ac:spMkLst>
            <pc:docMk/>
            <pc:sldMk cId="1669578869" sldId="277"/>
            <ac:spMk id="5" creationId="{E7345ED5-0AEA-8C06-1F4C-D58E1C798C44}"/>
          </ac:spMkLst>
        </pc:spChg>
        <pc:spChg chg="add mod">
          <ac:chgData name="Thiago Lima" userId="647133af969b228a" providerId="LiveId" clId="{66621151-6C72-4837-A518-0352BD3DE415}" dt="2023-10-15T20:44:19.405" v="4889" actId="1037"/>
          <ac:spMkLst>
            <pc:docMk/>
            <pc:sldMk cId="1669578869" sldId="277"/>
            <ac:spMk id="6" creationId="{8320F6B3-B57C-0790-2BB8-76EC5DE9D794}"/>
          </ac:spMkLst>
        </pc:spChg>
        <pc:spChg chg="add mod">
          <ac:chgData name="Thiago Lima" userId="647133af969b228a" providerId="LiveId" clId="{66621151-6C72-4837-A518-0352BD3DE415}" dt="2023-10-15T20:44:19.405" v="4889" actId="1037"/>
          <ac:spMkLst>
            <pc:docMk/>
            <pc:sldMk cId="1669578869" sldId="277"/>
            <ac:spMk id="7" creationId="{D5E03F4E-B178-BBF6-EAC7-46EACB2C6E72}"/>
          </ac:spMkLst>
        </pc:spChg>
        <pc:spChg chg="add mod">
          <ac:chgData name="Thiago Lima" userId="647133af969b228a" providerId="LiveId" clId="{66621151-6C72-4837-A518-0352BD3DE415}" dt="2023-10-20T00:35:08.848" v="13104" actId="20577"/>
          <ac:spMkLst>
            <pc:docMk/>
            <pc:sldMk cId="1669578869" sldId="277"/>
            <ac:spMk id="8" creationId="{35F9A068-70D5-F81A-8B3E-31B98A45468A}"/>
          </ac:spMkLst>
        </pc:spChg>
        <pc:spChg chg="add mod">
          <ac:chgData name="Thiago Lima" userId="647133af969b228a" providerId="LiveId" clId="{66621151-6C72-4837-A518-0352BD3DE415}" dt="2023-10-15T20:42:55.514" v="4872" actId="1076"/>
          <ac:spMkLst>
            <pc:docMk/>
            <pc:sldMk cId="1669578869" sldId="277"/>
            <ac:spMk id="9" creationId="{DBF8AC46-39CC-939D-515C-DADB7BFA413F}"/>
          </ac:spMkLst>
        </pc:spChg>
        <pc:spChg chg="del">
          <ac:chgData name="Thiago Lima" userId="647133af969b228a" providerId="LiveId" clId="{66621151-6C72-4837-A518-0352BD3DE415}" dt="2023-10-17T02:25:36.588" v="7730" actId="478"/>
          <ac:spMkLst>
            <pc:docMk/>
            <pc:sldMk cId="1669578869" sldId="277"/>
            <ac:spMk id="10" creationId="{4E69ADEC-23A1-B796-E52E-B60967485BEA}"/>
          </ac:spMkLst>
        </pc:spChg>
        <pc:spChg chg="add mod">
          <ac:chgData name="Thiago Lima" userId="647133af969b228a" providerId="LiveId" clId="{66621151-6C72-4837-A518-0352BD3DE415}" dt="2023-10-18T18:12:15.594" v="11121" actId="404"/>
          <ac:spMkLst>
            <pc:docMk/>
            <pc:sldMk cId="1669578869" sldId="277"/>
            <ac:spMk id="10" creationId="{A3F2CD3B-4307-60A5-FFE8-D3BD914B24A5}"/>
          </ac:spMkLst>
        </pc:spChg>
        <pc:spChg chg="add mod">
          <ac:chgData name="Thiago Lima" userId="647133af969b228a" providerId="LiveId" clId="{66621151-6C72-4837-A518-0352BD3DE415}" dt="2023-10-18T18:11:57.525" v="11116"/>
          <ac:spMkLst>
            <pc:docMk/>
            <pc:sldMk cId="1669578869" sldId="277"/>
            <ac:spMk id="11" creationId="{5DCCFD13-8946-EA0F-EBCA-7D4CF933CE97}"/>
          </ac:spMkLst>
        </pc:spChg>
        <pc:spChg chg="add mod">
          <ac:chgData name="Thiago Lima" userId="647133af969b228a" providerId="LiveId" clId="{66621151-6C72-4837-A518-0352BD3DE415}" dt="2023-10-18T18:12:55.695" v="11125" actId="1076"/>
          <ac:spMkLst>
            <pc:docMk/>
            <pc:sldMk cId="1669578869" sldId="277"/>
            <ac:spMk id="12" creationId="{98C7F943-E994-F2DB-E8E1-A668C41E30AF}"/>
          </ac:spMkLst>
        </pc:spChg>
        <pc:spChg chg="add del mod">
          <ac:chgData name="Thiago Lima" userId="647133af969b228a" providerId="LiveId" clId="{66621151-6C72-4837-A518-0352BD3DE415}" dt="2023-10-19T23:51:37.623" v="12786" actId="478"/>
          <ac:spMkLst>
            <pc:docMk/>
            <pc:sldMk cId="1669578869" sldId="277"/>
            <ac:spMk id="17" creationId="{57939F41-A958-902F-FE2E-BBD343FCB9B7}"/>
          </ac:spMkLst>
        </pc:spChg>
        <pc:spChg chg="add del mod">
          <ac:chgData name="Thiago Lima" userId="647133af969b228a" providerId="LiveId" clId="{66621151-6C72-4837-A518-0352BD3DE415}" dt="2023-10-19T23:51:47.865" v="12790" actId="478"/>
          <ac:spMkLst>
            <pc:docMk/>
            <pc:sldMk cId="1669578869" sldId="277"/>
            <ac:spMk id="18" creationId="{A43A752B-E6B0-9C4E-9C98-576DBEFAC74B}"/>
          </ac:spMkLst>
        </pc:spChg>
        <pc:spChg chg="mod">
          <ac:chgData name="Thiago Lima" userId="647133af969b228a" providerId="LiveId" clId="{66621151-6C72-4837-A518-0352BD3DE415}" dt="2023-10-19T23:52:52.825" v="12807" actId="1076"/>
          <ac:spMkLst>
            <pc:docMk/>
            <pc:sldMk cId="1669578869" sldId="277"/>
            <ac:spMk id="19" creationId="{FF957CB7-455A-A749-3E17-5F8CC80BE2CD}"/>
          </ac:spMkLst>
        </pc:spChg>
        <pc:spChg chg="mod">
          <ac:chgData name="Thiago Lima" userId="647133af969b228a" providerId="LiveId" clId="{66621151-6C72-4837-A518-0352BD3DE415}" dt="2023-10-19T23:52:37.088" v="12806" actId="1076"/>
          <ac:spMkLst>
            <pc:docMk/>
            <pc:sldMk cId="1669578869" sldId="277"/>
            <ac:spMk id="20" creationId="{06208A76-E444-6261-F848-F90D1EA6A3B0}"/>
          </ac:spMkLst>
        </pc:spChg>
        <pc:spChg chg="add del mod">
          <ac:chgData name="Thiago Lima" userId="647133af969b228a" providerId="LiveId" clId="{66621151-6C72-4837-A518-0352BD3DE415}" dt="2023-10-19T23:51:53.766" v="12791" actId="478"/>
          <ac:spMkLst>
            <pc:docMk/>
            <pc:sldMk cId="1669578869" sldId="277"/>
            <ac:spMk id="21" creationId="{DD752408-B772-7166-B14D-E39810545339}"/>
          </ac:spMkLst>
        </pc:spChg>
        <pc:spChg chg="add del mod">
          <ac:chgData name="Thiago Lima" userId="647133af969b228a" providerId="LiveId" clId="{66621151-6C72-4837-A518-0352BD3DE415}" dt="2023-10-19T23:52:08.840" v="12796" actId="1076"/>
          <ac:spMkLst>
            <pc:docMk/>
            <pc:sldMk cId="1669578869" sldId="277"/>
            <ac:spMk id="22" creationId="{9472AC71-3E46-92DC-1786-BAD83611A23E}"/>
          </ac:spMkLst>
        </pc:spChg>
        <pc:spChg chg="add del mod">
          <ac:chgData name="Thiago Lima" userId="647133af969b228a" providerId="LiveId" clId="{66621151-6C72-4837-A518-0352BD3DE415}" dt="2023-10-19T23:52:13.958" v="12798" actId="1038"/>
          <ac:spMkLst>
            <pc:docMk/>
            <pc:sldMk cId="1669578869" sldId="277"/>
            <ac:spMk id="23" creationId="{850C6AE8-B040-2F7B-5550-F2D845234971}"/>
          </ac:spMkLst>
        </pc:spChg>
        <pc:spChg chg="add mod">
          <ac:chgData name="Thiago Lima" userId="647133af969b228a" providerId="LiveId" clId="{66621151-6C72-4837-A518-0352BD3DE415}" dt="2023-10-19T23:53:46.020" v="12825" actId="1076"/>
          <ac:spMkLst>
            <pc:docMk/>
            <pc:sldMk cId="1669578869" sldId="277"/>
            <ac:spMk id="24" creationId="{CF018807-487E-35AA-0AE1-0A0C1A5F9159}"/>
          </ac:spMkLst>
        </pc:spChg>
        <pc:spChg chg="add del mod">
          <ac:chgData name="Thiago Lima" userId="647133af969b228a" providerId="LiveId" clId="{66621151-6C72-4837-A518-0352BD3DE415}" dt="2023-10-19T23:53:50.655" v="12826" actId="478"/>
          <ac:spMkLst>
            <pc:docMk/>
            <pc:sldMk cId="1669578869" sldId="277"/>
            <ac:spMk id="25" creationId="{A39E819D-1EB7-78F2-3FD4-99D22139E38E}"/>
          </ac:spMkLst>
        </pc:spChg>
        <pc:spChg chg="add del mod">
          <ac:chgData name="Thiago Lima" userId="647133af969b228a" providerId="LiveId" clId="{66621151-6C72-4837-A518-0352BD3DE415}" dt="2023-10-19T23:51:36.169" v="12785" actId="478"/>
          <ac:spMkLst>
            <pc:docMk/>
            <pc:sldMk cId="1669578869" sldId="277"/>
            <ac:spMk id="26" creationId="{C81FEE25-3404-605B-C2A9-D398975E076D}"/>
          </ac:spMkLst>
        </pc:spChg>
        <pc:spChg chg="mod">
          <ac:chgData name="Thiago Lima" userId="647133af969b228a" providerId="LiveId" clId="{66621151-6C72-4837-A518-0352BD3DE415}" dt="2023-10-19T23:52:33.309" v="12805" actId="1076"/>
          <ac:spMkLst>
            <pc:docMk/>
            <pc:sldMk cId="1669578869" sldId="277"/>
            <ac:spMk id="27" creationId="{2B45404D-28EF-1D03-CBEE-854F229C9362}"/>
          </ac:spMkLst>
        </pc:spChg>
        <pc:spChg chg="mod">
          <ac:chgData name="Thiago Lima" userId="647133af969b228a" providerId="LiveId" clId="{66621151-6C72-4837-A518-0352BD3DE415}" dt="2023-10-19T23:52:21.935" v="12802" actId="1035"/>
          <ac:spMkLst>
            <pc:docMk/>
            <pc:sldMk cId="1669578869" sldId="277"/>
            <ac:spMk id="28" creationId="{EFADF8FA-BD3D-17AD-502B-AC978C378F34}"/>
          </ac:spMkLst>
        </pc:spChg>
        <pc:spChg chg="mod">
          <ac:chgData name="Thiago Lima" userId="647133af969b228a" providerId="LiveId" clId="{66621151-6C72-4837-A518-0352BD3DE415}" dt="2023-10-19T23:53:04.742" v="12811" actId="1035"/>
          <ac:spMkLst>
            <pc:docMk/>
            <pc:sldMk cId="1669578869" sldId="277"/>
            <ac:spMk id="29" creationId="{EA8E93C5-ECFE-02A7-46AB-DC35691F1D28}"/>
          </ac:spMkLst>
        </pc:spChg>
        <pc:spChg chg="mod">
          <ac:chgData name="Thiago Lima" userId="647133af969b228a" providerId="LiveId" clId="{66621151-6C72-4837-A518-0352BD3DE415}" dt="2023-10-19T23:53:19.054" v="12823" actId="1037"/>
          <ac:spMkLst>
            <pc:docMk/>
            <pc:sldMk cId="1669578869" sldId="277"/>
            <ac:spMk id="30" creationId="{311244C6-D3D5-8BD2-BA96-87B8F9D58206}"/>
          </ac:spMkLst>
        </pc:spChg>
        <pc:spChg chg="mod">
          <ac:chgData name="Thiago Lima" userId="647133af969b228a" providerId="LiveId" clId="{66621151-6C72-4837-A518-0352BD3DE415}" dt="2023-10-19T23:53:14.090" v="12817" actId="1035"/>
          <ac:spMkLst>
            <pc:docMk/>
            <pc:sldMk cId="1669578869" sldId="277"/>
            <ac:spMk id="31" creationId="{C94111C3-0101-CFA5-70FC-DCCE79988E79}"/>
          </ac:spMkLst>
        </pc:spChg>
        <pc:spChg chg="mod">
          <ac:chgData name="Thiago Lima" userId="647133af969b228a" providerId="LiveId" clId="{66621151-6C72-4837-A518-0352BD3DE415}" dt="2023-10-19T23:53:09.047" v="12814" actId="1035"/>
          <ac:spMkLst>
            <pc:docMk/>
            <pc:sldMk cId="1669578869" sldId="277"/>
            <ac:spMk id="32" creationId="{3147BB84-BD6D-209B-5680-6E3090CDC66A}"/>
          </ac:spMkLst>
        </pc:spChg>
        <pc:spChg chg="mod">
          <ac:chgData name="Thiago Lima" userId="647133af969b228a" providerId="LiveId" clId="{66621151-6C72-4837-A518-0352BD3DE415}" dt="2023-10-19T23:52:25.471" v="12803" actId="1076"/>
          <ac:spMkLst>
            <pc:docMk/>
            <pc:sldMk cId="1669578869" sldId="277"/>
            <ac:spMk id="33" creationId="{D7705EF1-39FF-BA5D-C5B9-CE9BC3E8085D}"/>
          </ac:spMkLst>
        </pc:spChg>
        <pc:spChg chg="mod">
          <ac:chgData name="Thiago Lima" userId="647133af969b228a" providerId="LiveId" clId="{66621151-6C72-4837-A518-0352BD3DE415}" dt="2023-10-19T23:52:29.548" v="12804" actId="1076"/>
          <ac:spMkLst>
            <pc:docMk/>
            <pc:sldMk cId="1669578869" sldId="277"/>
            <ac:spMk id="34" creationId="{B5B0CBBD-9943-F8CA-042A-23EA4AA90FF5}"/>
          </ac:spMkLst>
        </pc:spChg>
        <pc:spChg chg="mod">
          <ac:chgData name="Thiago Lima" userId="647133af969b228a" providerId="LiveId" clId="{66621151-6C72-4837-A518-0352BD3DE415}" dt="2023-10-19T23:53:23.771" v="12824" actId="1076"/>
          <ac:spMkLst>
            <pc:docMk/>
            <pc:sldMk cId="1669578869" sldId="277"/>
            <ac:spMk id="37" creationId="{5882CD58-68BD-BCB6-3DE2-24F028FD613E}"/>
          </ac:spMkLst>
        </pc:spChg>
        <pc:spChg chg="mod">
          <ac:chgData name="Thiago Lima" userId="647133af969b228a" providerId="LiveId" clId="{66621151-6C72-4837-A518-0352BD3DE415}" dt="2023-10-19T23:52:56.859" v="12809" actId="1038"/>
          <ac:spMkLst>
            <pc:docMk/>
            <pc:sldMk cId="1669578869" sldId="277"/>
            <ac:spMk id="38" creationId="{B7253F9E-F194-FF33-0940-8FBFD3765985}"/>
          </ac:spMkLst>
        </pc:spChg>
        <pc:picChg chg="add del mod">
          <ac:chgData name="Thiago Lima" userId="647133af969b228a" providerId="LiveId" clId="{66621151-6C72-4837-A518-0352BD3DE415}" dt="2023-10-19T23:51:41.940" v="12788" actId="478"/>
          <ac:picMkLst>
            <pc:docMk/>
            <pc:sldMk cId="1669578869" sldId="277"/>
            <ac:picMk id="3" creationId="{E30D05E7-C887-AF21-BF54-625834D4F49E}"/>
          </ac:picMkLst>
        </pc:picChg>
        <pc:picChg chg="del">
          <ac:chgData name="Thiago Lima" userId="647133af969b228a" providerId="LiveId" clId="{66621151-6C72-4837-A518-0352BD3DE415}" dt="2023-10-19T23:51:27.415" v="12783" actId="478"/>
          <ac:picMkLst>
            <pc:docMk/>
            <pc:sldMk cId="1669578869" sldId="277"/>
            <ac:picMk id="15" creationId="{553AC3AB-57FA-CBE0-50BC-55F355123D09}"/>
          </ac:picMkLst>
        </pc:picChg>
        <pc:picChg chg="del">
          <ac:chgData name="Thiago Lima" userId="647133af969b228a" providerId="LiveId" clId="{66621151-6C72-4837-A518-0352BD3DE415}" dt="2023-10-19T23:51:24.488" v="12782" actId="478"/>
          <ac:picMkLst>
            <pc:docMk/>
            <pc:sldMk cId="1669578869" sldId="277"/>
            <ac:picMk id="16" creationId="{369E978A-B2EB-E792-1CC8-996283205D7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6T01:26:05.406" v="5749"/>
              <pc2:cmMkLst xmlns:pc2="http://schemas.microsoft.com/office/powerpoint/2019/9/main/command">
                <pc:docMk/>
                <pc:sldMk cId="1669578869" sldId="277"/>
                <pc2:cmMk id="{C553B81A-D0AF-4955-A2B3-C81E5E2357F8}"/>
              </pc2:cmMkLst>
            </pc226:cmChg>
          </p:ext>
        </pc:extLst>
      </pc:sldChg>
      <pc:sldChg chg="new del">
        <pc:chgData name="Thiago Lima" userId="647133af969b228a" providerId="LiveId" clId="{66621151-6C72-4837-A518-0352BD3DE415}" dt="2023-10-16T00:27:11.311" v="5019" actId="680"/>
        <pc:sldMkLst>
          <pc:docMk/>
          <pc:sldMk cId="297253811" sldId="278"/>
        </pc:sldMkLst>
      </pc:sldChg>
      <pc:sldChg chg="add del mod modShow">
        <pc:chgData name="Thiago Lima" userId="647133af969b228a" providerId="LiveId" clId="{66621151-6C72-4837-A518-0352BD3DE415}" dt="2023-10-16T13:55:09.569" v="7139" actId="47"/>
        <pc:sldMkLst>
          <pc:docMk/>
          <pc:sldMk cId="3224954373" sldId="278"/>
        </pc:sldMkLst>
      </pc:sldChg>
      <pc:sldChg chg="addSp delSp modSp new mod ord addCm">
        <pc:chgData name="Thiago Lima" userId="647133af969b228a" providerId="LiveId" clId="{66621151-6C72-4837-A518-0352BD3DE415}" dt="2023-10-20T00:35:20.260" v="13108" actId="20577"/>
        <pc:sldMkLst>
          <pc:docMk/>
          <pc:sldMk cId="1991435115" sldId="279"/>
        </pc:sldMkLst>
        <pc:spChg chg="add mod">
          <ac:chgData name="Thiago Lima" userId="647133af969b228a" providerId="LiveId" clId="{66621151-6C72-4837-A518-0352BD3DE415}" dt="2023-10-18T18:43:02.254" v="11254" actId="207"/>
          <ac:spMkLst>
            <pc:docMk/>
            <pc:sldMk cId="1991435115" sldId="279"/>
            <ac:spMk id="2" creationId="{738F57CC-4A7C-BF54-AEB9-60A3D621A196}"/>
          </ac:spMkLst>
        </pc:spChg>
        <pc:spChg chg="add mod">
          <ac:chgData name="Thiago Lima" userId="647133af969b228a" providerId="LiveId" clId="{66621151-6C72-4837-A518-0352BD3DE415}" dt="2023-10-16T03:11:18.934" v="6600" actId="404"/>
          <ac:spMkLst>
            <pc:docMk/>
            <pc:sldMk cId="1991435115" sldId="279"/>
            <ac:spMk id="8" creationId="{C6D50D42-44E8-AAA3-EBF8-766FAD00079C}"/>
          </ac:spMkLst>
        </pc:spChg>
        <pc:spChg chg="add del mod">
          <ac:chgData name="Thiago Lima" userId="647133af969b228a" providerId="LiveId" clId="{66621151-6C72-4837-A518-0352BD3DE415}" dt="2023-10-16T02:16:04.490" v="5929"/>
          <ac:spMkLst>
            <pc:docMk/>
            <pc:sldMk cId="1991435115" sldId="279"/>
            <ac:spMk id="9" creationId="{18A8C45C-C42F-84AB-6B3A-399FB42273EE}"/>
          </ac:spMkLst>
        </pc:spChg>
        <pc:spChg chg="del">
          <ac:chgData name="Thiago Lima" userId="647133af969b228a" providerId="LiveId" clId="{66621151-6C72-4837-A518-0352BD3DE415}" dt="2023-10-17T02:25:25.720" v="7728" actId="478"/>
          <ac:spMkLst>
            <pc:docMk/>
            <pc:sldMk cId="1991435115" sldId="279"/>
            <ac:spMk id="10" creationId="{5CD8D6D9-2971-865D-8613-B6F065B002EC}"/>
          </ac:spMkLst>
        </pc:spChg>
        <pc:spChg chg="add del mod">
          <ac:chgData name="Thiago Lima" userId="647133af969b228a" providerId="LiveId" clId="{66621151-6C72-4837-A518-0352BD3DE415}" dt="2023-10-16T02:16:18.730" v="5933"/>
          <ac:spMkLst>
            <pc:docMk/>
            <pc:sldMk cId="1991435115" sldId="279"/>
            <ac:spMk id="10" creationId="{D01833C7-A1D2-7E7F-8582-910E1280077C}"/>
          </ac:spMkLst>
        </pc:spChg>
        <pc:spChg chg="mod">
          <ac:chgData name="Thiago Lima" userId="647133af969b228a" providerId="LiveId" clId="{66621151-6C72-4837-A518-0352BD3DE415}" dt="2023-10-16T02:16:30.346" v="5934"/>
          <ac:spMkLst>
            <pc:docMk/>
            <pc:sldMk cId="1991435115" sldId="279"/>
            <ac:spMk id="12" creationId="{F1C57965-6AE1-722D-AE45-28D434A7A213}"/>
          </ac:spMkLst>
        </pc:spChg>
        <pc:spChg chg="mod">
          <ac:chgData name="Thiago Lima" userId="647133af969b228a" providerId="LiveId" clId="{66621151-6C72-4837-A518-0352BD3DE415}" dt="2023-10-16T02:16:30.346" v="5934"/>
          <ac:spMkLst>
            <pc:docMk/>
            <pc:sldMk cId="1991435115" sldId="279"/>
            <ac:spMk id="14" creationId="{FE59D795-F748-CFE4-1EC6-6A3B625A05B3}"/>
          </ac:spMkLst>
        </pc:spChg>
        <pc:spChg chg="add mod">
          <ac:chgData name="Thiago Lima" userId="647133af969b228a" providerId="LiveId" clId="{66621151-6C72-4837-A518-0352BD3DE415}" dt="2023-10-20T00:35:20.260" v="13108" actId="20577"/>
          <ac:spMkLst>
            <pc:docMk/>
            <pc:sldMk cId="1991435115" sldId="279"/>
            <ac:spMk id="15" creationId="{8916660B-F33B-AE35-4E48-9900D07D8119}"/>
          </ac:spMkLst>
        </pc:spChg>
        <pc:spChg chg="add mod">
          <ac:chgData name="Thiago Lima" userId="647133af969b228a" providerId="LiveId" clId="{66621151-6C72-4837-A518-0352BD3DE415}" dt="2023-10-16T03:11:24.418" v="6601" actId="404"/>
          <ac:spMkLst>
            <pc:docMk/>
            <pc:sldMk cId="1991435115" sldId="279"/>
            <ac:spMk id="18" creationId="{27BC2863-BD27-9830-8E90-8335B45378BA}"/>
          </ac:spMkLst>
        </pc:spChg>
        <pc:spChg chg="add mod">
          <ac:chgData name="Thiago Lima" userId="647133af969b228a" providerId="LiveId" clId="{66621151-6C72-4837-A518-0352BD3DE415}" dt="2023-10-16T03:11:24.418" v="6601" actId="404"/>
          <ac:spMkLst>
            <pc:docMk/>
            <pc:sldMk cId="1991435115" sldId="279"/>
            <ac:spMk id="19" creationId="{C2E4C9CD-868E-229F-6B97-8E6C3F7D163E}"/>
          </ac:spMkLst>
        </pc:spChg>
        <pc:spChg chg="mod">
          <ac:chgData name="Thiago Lima" userId="647133af969b228a" providerId="LiveId" clId="{66621151-6C72-4837-A518-0352BD3DE415}" dt="2023-10-16T02:42:32.337" v="6251"/>
          <ac:spMkLst>
            <pc:docMk/>
            <pc:sldMk cId="1991435115" sldId="279"/>
            <ac:spMk id="21" creationId="{8D63B431-0829-5A11-0F12-F339A21F5FC7}"/>
          </ac:spMkLst>
        </pc:spChg>
        <pc:spChg chg="mod">
          <ac:chgData name="Thiago Lima" userId="647133af969b228a" providerId="LiveId" clId="{66621151-6C72-4837-A518-0352BD3DE415}" dt="2023-10-16T02:42:32.337" v="6251"/>
          <ac:spMkLst>
            <pc:docMk/>
            <pc:sldMk cId="1991435115" sldId="279"/>
            <ac:spMk id="22" creationId="{EDF63DC9-FD3E-6CF1-491A-BD3215A69BE0}"/>
          </ac:spMkLst>
        </pc:spChg>
        <pc:spChg chg="add del mod">
          <ac:chgData name="Thiago Lima" userId="647133af969b228a" providerId="LiveId" clId="{66621151-6C72-4837-A518-0352BD3DE415}" dt="2023-10-16T02:42:33.761" v="6252"/>
          <ac:spMkLst>
            <pc:docMk/>
            <pc:sldMk cId="1991435115" sldId="279"/>
            <ac:spMk id="23" creationId="{F8398BAB-517E-E626-EFB5-0C0FA8024575}"/>
          </ac:spMkLst>
        </pc:spChg>
        <pc:spChg chg="add mod">
          <ac:chgData name="Thiago Lima" userId="647133af969b228a" providerId="LiveId" clId="{66621151-6C72-4837-A518-0352BD3DE415}" dt="2023-10-16T02:43:04.047" v="6254" actId="207"/>
          <ac:spMkLst>
            <pc:docMk/>
            <pc:sldMk cId="1991435115" sldId="279"/>
            <ac:spMk id="24" creationId="{7BEA85A2-EAFD-D534-AF14-28CEED705754}"/>
          </ac:spMkLst>
        </pc:spChg>
        <pc:grpChg chg="add mod">
          <ac:chgData name="Thiago Lima" userId="647133af969b228a" providerId="LiveId" clId="{66621151-6C72-4837-A518-0352BD3DE415}" dt="2023-10-16T02:18:09.553" v="5963" actId="1037"/>
          <ac:grpSpMkLst>
            <pc:docMk/>
            <pc:sldMk cId="1991435115" sldId="279"/>
            <ac:grpSpMk id="11" creationId="{D45221A7-13F3-4402-79E0-FF2840595BF2}"/>
          </ac:grpSpMkLst>
        </pc:grpChg>
        <pc:grpChg chg="add mod">
          <ac:chgData name="Thiago Lima" userId="647133af969b228a" providerId="LiveId" clId="{66621151-6C72-4837-A518-0352BD3DE415}" dt="2023-10-16T02:18:09.553" v="5963" actId="1037"/>
          <ac:grpSpMkLst>
            <pc:docMk/>
            <pc:sldMk cId="1991435115" sldId="279"/>
            <ac:grpSpMk id="13" creationId="{91A468DD-0D55-5A5F-56BA-FD6ADC2FE405}"/>
          </ac:grpSpMkLst>
        </pc:grpChg>
        <pc:grpChg chg="add del mod">
          <ac:chgData name="Thiago Lima" userId="647133af969b228a" providerId="LiveId" clId="{66621151-6C72-4837-A518-0352BD3DE415}" dt="2023-10-16T02:42:33.761" v="6252"/>
          <ac:grpSpMkLst>
            <pc:docMk/>
            <pc:sldMk cId="1991435115" sldId="279"/>
            <ac:grpSpMk id="20" creationId="{1523E008-BE04-9A66-E3C9-44E32BA8553B}"/>
          </ac:grpSpMkLst>
        </pc:grpChg>
        <pc:picChg chg="add mod">
          <ac:chgData name="Thiago Lima" userId="647133af969b228a" providerId="LiveId" clId="{66621151-6C72-4837-A518-0352BD3DE415}" dt="2023-10-16T02:21:10.438" v="6042" actId="1035"/>
          <ac:picMkLst>
            <pc:docMk/>
            <pc:sldMk cId="1991435115" sldId="279"/>
            <ac:picMk id="3" creationId="{A9C362B9-60A9-D3EF-28AC-33330D419606}"/>
          </ac:picMkLst>
        </pc:picChg>
        <pc:picChg chg="add mod">
          <ac:chgData name="Thiago Lima" userId="647133af969b228a" providerId="LiveId" clId="{66621151-6C72-4837-A518-0352BD3DE415}" dt="2023-10-16T02:21:10.438" v="6042" actId="1035"/>
          <ac:picMkLst>
            <pc:docMk/>
            <pc:sldMk cId="1991435115" sldId="279"/>
            <ac:picMk id="4" creationId="{8F26E233-5C2F-02FB-6211-192CDA798445}"/>
          </ac:picMkLst>
        </pc:picChg>
        <pc:picChg chg="add mod">
          <ac:chgData name="Thiago Lima" userId="647133af969b228a" providerId="LiveId" clId="{66621151-6C72-4837-A518-0352BD3DE415}" dt="2023-10-16T02:21:10.438" v="6042" actId="1035"/>
          <ac:picMkLst>
            <pc:docMk/>
            <pc:sldMk cId="1991435115" sldId="279"/>
            <ac:picMk id="5" creationId="{74DC83A4-9036-2C71-99C3-DFCF231FC990}"/>
          </ac:picMkLst>
        </pc:picChg>
        <pc:picChg chg="add mod">
          <ac:chgData name="Thiago Lima" userId="647133af969b228a" providerId="LiveId" clId="{66621151-6C72-4837-A518-0352BD3DE415}" dt="2023-10-16T02:21:10.438" v="6042" actId="1035"/>
          <ac:picMkLst>
            <pc:docMk/>
            <pc:sldMk cId="1991435115" sldId="279"/>
            <ac:picMk id="6" creationId="{A6025927-6B8A-FB77-1AB1-63E9E644A62A}"/>
          </ac:picMkLst>
        </pc:picChg>
        <pc:picChg chg="add mod ord modCrop">
          <ac:chgData name="Thiago Lima" userId="647133af969b228a" providerId="LiveId" clId="{66621151-6C72-4837-A518-0352BD3DE415}" dt="2023-10-16T02:21:17.223" v="6047" actId="1036"/>
          <ac:picMkLst>
            <pc:docMk/>
            <pc:sldMk cId="1991435115" sldId="279"/>
            <ac:picMk id="7" creationId="{E2A8AB3E-F7ED-3CD0-CC86-D16CCF62CD68}"/>
          </ac:picMkLst>
        </pc:picChg>
        <pc:picChg chg="add mod">
          <ac:chgData name="Thiago Lima" userId="647133af969b228a" providerId="LiveId" clId="{66621151-6C72-4837-A518-0352BD3DE415}" dt="2023-10-16T02:24:21.097" v="6089" actId="1076"/>
          <ac:picMkLst>
            <pc:docMk/>
            <pc:sldMk cId="1991435115" sldId="279"/>
            <ac:picMk id="16" creationId="{3FE66F42-9586-FC6F-6ED6-15ABC7A93673}"/>
          </ac:picMkLst>
        </pc:picChg>
        <pc:picChg chg="add mod">
          <ac:chgData name="Thiago Lima" userId="647133af969b228a" providerId="LiveId" clId="{66621151-6C72-4837-A518-0352BD3DE415}" dt="2023-10-16T02:32:59.713" v="6161" actId="1038"/>
          <ac:picMkLst>
            <pc:docMk/>
            <pc:sldMk cId="1991435115" sldId="279"/>
            <ac:picMk id="17" creationId="{666299B8-C048-2FA0-CF09-87961BB88C9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6T03:11:13.263" v="6599"/>
              <pc2:cmMkLst xmlns:pc2="http://schemas.microsoft.com/office/powerpoint/2019/9/main/command">
                <pc:docMk/>
                <pc:sldMk cId="1991435115" sldId="279"/>
                <pc2:cmMk id="{A47D078E-0638-46F2-8A1E-7B9DAD3E5372}"/>
              </pc2:cmMkLst>
            </pc226:cmChg>
            <pc226:cmChg xmlns:pc226="http://schemas.microsoft.com/office/powerpoint/2022/06/main/command" chg="add">
              <pc226:chgData name="Thiago Lima" userId="647133af969b228a" providerId="LiveId" clId="{66621151-6C72-4837-A518-0352BD3DE415}" dt="2023-10-16T02:32:38.021" v="6159"/>
              <pc2:cmMkLst xmlns:pc2="http://schemas.microsoft.com/office/powerpoint/2019/9/main/command">
                <pc:docMk/>
                <pc:sldMk cId="1991435115" sldId="279"/>
                <pc2:cmMk id="{25C802B0-2037-4870-9FBC-D6758D2B0F61}"/>
              </pc2:cmMkLst>
            </pc226:cmChg>
          </p:ext>
        </pc:extLst>
      </pc:sldChg>
      <pc:sldChg chg="addSp delSp modSp add mod ord">
        <pc:chgData name="Thiago Lima" userId="647133af969b228a" providerId="LiveId" clId="{66621151-6C72-4837-A518-0352BD3DE415}" dt="2023-10-20T00:35:25.758" v="13110" actId="20577"/>
        <pc:sldMkLst>
          <pc:docMk/>
          <pc:sldMk cId="3782401637" sldId="280"/>
        </pc:sldMkLst>
        <pc:spChg chg="del">
          <ac:chgData name="Thiago Lima" userId="647133af969b228a" providerId="LiveId" clId="{66621151-6C72-4837-A518-0352BD3DE415}" dt="2023-10-17T02:25:18.902" v="7727" actId="478"/>
          <ac:spMkLst>
            <pc:docMk/>
            <pc:sldMk cId="3782401637" sldId="280"/>
            <ac:spMk id="4" creationId="{13871B05-84A5-B544-BEE1-537E9CC2666B}"/>
          </ac:spMkLst>
        </pc:spChg>
        <pc:spChg chg="mod">
          <ac:chgData name="Thiago Lima" userId="647133af969b228a" providerId="LiveId" clId="{66621151-6C72-4837-A518-0352BD3DE415}" dt="2023-10-16T03:11:36.476" v="6602" actId="2710"/>
          <ac:spMkLst>
            <pc:docMk/>
            <pc:sldMk cId="3782401637" sldId="280"/>
            <ac:spMk id="8" creationId="{C6D50D42-44E8-AAA3-EBF8-766FAD00079C}"/>
          </ac:spMkLst>
        </pc:spChg>
        <pc:spChg chg="mod">
          <ac:chgData name="Thiago Lima" userId="647133af969b228a" providerId="LiveId" clId="{66621151-6C72-4837-A518-0352BD3DE415}" dt="2023-10-20T00:35:25.758" v="13110" actId="20577"/>
          <ac:spMkLst>
            <pc:docMk/>
            <pc:sldMk cId="3782401637" sldId="280"/>
            <ac:spMk id="15" creationId="{8916660B-F33B-AE35-4E48-9900D07D8119}"/>
          </ac:spMkLst>
        </pc:spChg>
        <pc:spChg chg="del">
          <ac:chgData name="Thiago Lima" userId="647133af969b228a" providerId="LiveId" clId="{66621151-6C72-4837-A518-0352BD3DE415}" dt="2023-10-16T02:31:19.231" v="6143" actId="478"/>
          <ac:spMkLst>
            <pc:docMk/>
            <pc:sldMk cId="3782401637" sldId="280"/>
            <ac:spMk id="18" creationId="{27BC2863-BD27-9830-8E90-8335B45378BA}"/>
          </ac:spMkLst>
        </pc:spChg>
        <pc:spChg chg="del">
          <ac:chgData name="Thiago Lima" userId="647133af969b228a" providerId="LiveId" clId="{66621151-6C72-4837-A518-0352BD3DE415}" dt="2023-10-16T02:31:17.009" v="6142" actId="478"/>
          <ac:spMkLst>
            <pc:docMk/>
            <pc:sldMk cId="3782401637" sldId="280"/>
            <ac:spMk id="19" creationId="{C2E4C9CD-868E-229F-6B97-8E6C3F7D163E}"/>
          </ac:spMkLst>
        </pc:spChg>
        <pc:spChg chg="add mod">
          <ac:chgData name="Thiago Lima" userId="647133af969b228a" providerId="LiveId" clId="{66621151-6C72-4837-A518-0352BD3DE415}" dt="2023-10-16T03:09:05.596" v="6597" actId="1035"/>
          <ac:spMkLst>
            <pc:docMk/>
            <pc:sldMk cId="3782401637" sldId="280"/>
            <ac:spMk id="20" creationId="{CD6AAD80-1E52-B929-678F-1551FCB57067}"/>
          </ac:spMkLst>
        </pc:spChg>
        <pc:spChg chg="add mod">
          <ac:chgData name="Thiago Lima" userId="647133af969b228a" providerId="LiveId" clId="{66621151-6C72-4837-A518-0352BD3DE415}" dt="2023-10-18T03:38:32.417" v="10875" actId="1038"/>
          <ac:spMkLst>
            <pc:docMk/>
            <pc:sldMk cId="3782401637" sldId="280"/>
            <ac:spMk id="25" creationId="{F0FC52B5-1B55-B748-BEDA-2CD0CA990CC1}"/>
          </ac:spMkLst>
        </pc:spChg>
        <pc:spChg chg="add mod">
          <ac:chgData name="Thiago Lima" userId="647133af969b228a" providerId="LiveId" clId="{66621151-6C72-4837-A518-0352BD3DE415}" dt="2023-10-18T03:38:20.251" v="10862" actId="1037"/>
          <ac:spMkLst>
            <pc:docMk/>
            <pc:sldMk cId="3782401637" sldId="280"/>
            <ac:spMk id="27" creationId="{3AA58E75-5D6A-19F5-60C3-794458B57BCC}"/>
          </ac:spMkLst>
        </pc:spChg>
        <pc:spChg chg="add mod">
          <ac:chgData name="Thiago Lima" userId="647133af969b228a" providerId="LiveId" clId="{66621151-6C72-4837-A518-0352BD3DE415}" dt="2023-10-18T03:38:56.831" v="10877" actId="14100"/>
          <ac:spMkLst>
            <pc:docMk/>
            <pc:sldMk cId="3782401637" sldId="280"/>
            <ac:spMk id="28" creationId="{38A8FA5C-FA5E-22C8-85E2-9C82FC8F9F0A}"/>
          </ac:spMkLst>
        </pc:spChg>
        <pc:spChg chg="add mod">
          <ac:chgData name="Thiago Lima" userId="647133af969b228a" providerId="LiveId" clId="{66621151-6C72-4837-A518-0352BD3DE415}" dt="2023-10-18T03:38:11.573" v="10852" actId="14100"/>
          <ac:spMkLst>
            <pc:docMk/>
            <pc:sldMk cId="3782401637" sldId="280"/>
            <ac:spMk id="29" creationId="{C14D26C5-8AB9-1E0B-3C40-BA1824276D1A}"/>
          </ac:spMkLst>
        </pc:spChg>
        <pc:spChg chg="add mod">
          <ac:chgData name="Thiago Lima" userId="647133af969b228a" providerId="LiveId" clId="{66621151-6C72-4837-A518-0352BD3DE415}" dt="2023-10-18T03:37:58.402" v="10848" actId="403"/>
          <ac:spMkLst>
            <pc:docMk/>
            <pc:sldMk cId="3782401637" sldId="280"/>
            <ac:spMk id="30" creationId="{C0456530-61D2-A907-28F1-9BDEBD741720}"/>
          </ac:spMkLst>
        </pc:spChg>
        <pc:spChg chg="add mod">
          <ac:chgData name="Thiago Lima" userId="647133af969b228a" providerId="LiveId" clId="{66621151-6C72-4837-A518-0352BD3DE415}" dt="2023-10-16T02:43:17.240" v="6256" actId="207"/>
          <ac:spMkLst>
            <pc:docMk/>
            <pc:sldMk cId="3782401637" sldId="280"/>
            <ac:spMk id="31" creationId="{C8B58E8D-9A32-C05E-26D7-8B1653FADBA2}"/>
          </ac:spMkLst>
        </pc:spChg>
        <pc:picChg chg="del">
          <ac:chgData name="Thiago Lima" userId="647133af969b228a" providerId="LiveId" clId="{66621151-6C72-4837-A518-0352BD3DE415}" dt="2023-10-16T02:35:28.544" v="6185" actId="478"/>
          <ac:picMkLst>
            <pc:docMk/>
            <pc:sldMk cId="3782401637" sldId="280"/>
            <ac:picMk id="3" creationId="{A9C362B9-60A9-D3EF-28AC-33330D419606}"/>
          </ac:picMkLst>
        </pc:picChg>
        <pc:picChg chg="del">
          <ac:chgData name="Thiago Lima" userId="647133af969b228a" providerId="LiveId" clId="{66621151-6C72-4837-A518-0352BD3DE415}" dt="2023-10-16T02:35:27.865" v="6184" actId="478"/>
          <ac:picMkLst>
            <pc:docMk/>
            <pc:sldMk cId="3782401637" sldId="280"/>
            <ac:picMk id="4" creationId="{8F26E233-5C2F-02FB-6211-192CDA798445}"/>
          </ac:picMkLst>
        </pc:picChg>
        <pc:picChg chg="del">
          <ac:chgData name="Thiago Lima" userId="647133af969b228a" providerId="LiveId" clId="{66621151-6C72-4837-A518-0352BD3DE415}" dt="2023-10-16T02:35:29.696" v="6187" actId="478"/>
          <ac:picMkLst>
            <pc:docMk/>
            <pc:sldMk cId="3782401637" sldId="280"/>
            <ac:picMk id="5" creationId="{74DC83A4-9036-2C71-99C3-DFCF231FC990}"/>
          </ac:picMkLst>
        </pc:picChg>
        <pc:picChg chg="del">
          <ac:chgData name="Thiago Lima" userId="647133af969b228a" providerId="LiveId" clId="{66621151-6C72-4837-A518-0352BD3DE415}" dt="2023-10-16T02:35:29.143" v="6186" actId="478"/>
          <ac:picMkLst>
            <pc:docMk/>
            <pc:sldMk cId="3782401637" sldId="280"/>
            <ac:picMk id="6" creationId="{A6025927-6B8A-FB77-1AB1-63E9E644A62A}"/>
          </ac:picMkLst>
        </pc:picChg>
        <pc:picChg chg="del">
          <ac:chgData name="Thiago Lima" userId="647133af969b228a" providerId="LiveId" clId="{66621151-6C72-4837-A518-0352BD3DE415}" dt="2023-10-16T02:35:33.972" v="6188" actId="478"/>
          <ac:picMkLst>
            <pc:docMk/>
            <pc:sldMk cId="3782401637" sldId="280"/>
            <ac:picMk id="7" creationId="{E2A8AB3E-F7ED-3CD0-CC86-D16CCF62CD68}"/>
          </ac:picMkLst>
        </pc:picChg>
        <pc:picChg chg="add mod">
          <ac:chgData name="Thiago Lima" userId="647133af969b228a" providerId="LiveId" clId="{66621151-6C72-4837-A518-0352BD3DE415}" dt="2023-10-16T03:09:00.767" v="6596" actId="1035"/>
          <ac:picMkLst>
            <pc:docMk/>
            <pc:sldMk cId="3782401637" sldId="280"/>
            <ac:picMk id="10" creationId="{98E3DD6C-E134-CFE4-7C88-4C616FBF9AA0}"/>
          </ac:picMkLst>
        </pc:picChg>
        <pc:picChg chg="del">
          <ac:chgData name="Thiago Lima" userId="647133af969b228a" providerId="LiveId" clId="{66621151-6C72-4837-A518-0352BD3DE415}" dt="2023-10-16T02:31:21.682" v="6146" actId="478"/>
          <ac:picMkLst>
            <pc:docMk/>
            <pc:sldMk cId="3782401637" sldId="280"/>
            <ac:picMk id="16" creationId="{3FE66F42-9586-FC6F-6ED6-15ABC7A93673}"/>
          </ac:picMkLst>
        </pc:picChg>
        <pc:picChg chg="del">
          <ac:chgData name="Thiago Lima" userId="647133af969b228a" providerId="LiveId" clId="{66621151-6C72-4837-A518-0352BD3DE415}" dt="2023-10-16T02:31:20.073" v="6144" actId="478"/>
          <ac:picMkLst>
            <pc:docMk/>
            <pc:sldMk cId="3782401637" sldId="280"/>
            <ac:picMk id="17" creationId="{666299B8-C048-2FA0-CF09-87961BB88C9B}"/>
          </ac:picMkLst>
        </pc:picChg>
        <pc:picChg chg="add mod">
          <ac:chgData name="Thiago Lima" userId="647133af969b228a" providerId="LiveId" clId="{66621151-6C72-4837-A518-0352BD3DE415}" dt="2023-10-16T03:06:49.267" v="6509" actId="1037"/>
          <ac:picMkLst>
            <pc:docMk/>
            <pc:sldMk cId="3782401637" sldId="280"/>
            <ac:picMk id="21" creationId="{60549660-F08A-A658-E56D-248D708554F0}"/>
          </ac:picMkLst>
        </pc:picChg>
        <pc:picChg chg="add mod modCrop">
          <ac:chgData name="Thiago Lima" userId="647133af969b228a" providerId="LiveId" clId="{66621151-6C72-4837-A518-0352BD3DE415}" dt="2023-10-16T03:12:15.882" v="6605" actId="1037"/>
          <ac:picMkLst>
            <pc:docMk/>
            <pc:sldMk cId="3782401637" sldId="280"/>
            <ac:picMk id="22" creationId="{E51AB4B7-2459-C073-3989-873A928208F2}"/>
          </ac:picMkLst>
        </pc:picChg>
        <pc:picChg chg="add mod modCrop">
          <ac:chgData name="Thiago Lima" userId="647133af969b228a" providerId="LiveId" clId="{66621151-6C72-4837-A518-0352BD3DE415}" dt="2023-10-16T03:06:36.940" v="6495" actId="1038"/>
          <ac:picMkLst>
            <pc:docMk/>
            <pc:sldMk cId="3782401637" sldId="280"/>
            <ac:picMk id="23" creationId="{3DB1133A-6593-BDBC-59C2-615B00DC7860}"/>
          </ac:picMkLst>
        </pc:picChg>
        <pc:picChg chg="add mod modCrop">
          <ac:chgData name="Thiago Lima" userId="647133af969b228a" providerId="LiveId" clId="{66621151-6C72-4837-A518-0352BD3DE415}" dt="2023-10-16T03:02:59.202" v="6377" actId="1036"/>
          <ac:picMkLst>
            <pc:docMk/>
            <pc:sldMk cId="3782401637" sldId="280"/>
            <ac:picMk id="24" creationId="{ACD38386-AA63-0A66-2440-8E50650AA749}"/>
          </ac:picMkLst>
        </pc:picChg>
        <pc:picChg chg="add mod ord">
          <ac:chgData name="Thiago Lima" userId="647133af969b228a" providerId="LiveId" clId="{66621151-6C72-4837-A518-0352BD3DE415}" dt="2023-10-16T03:06:59.732" v="6516" actId="1038"/>
          <ac:picMkLst>
            <pc:docMk/>
            <pc:sldMk cId="3782401637" sldId="280"/>
            <ac:picMk id="26" creationId="{800D2DA8-DF31-AA9B-7DAD-A20293124030}"/>
          </ac:picMkLst>
        </pc:picChg>
      </pc:sldChg>
      <pc:sldChg chg="addSp delSp modSp add mod ord">
        <pc:chgData name="Thiago Lima" userId="647133af969b228a" providerId="LiveId" clId="{66621151-6C72-4837-A518-0352BD3DE415}" dt="2023-10-20T00:35:31.087" v="13112" actId="20577"/>
        <pc:sldMkLst>
          <pc:docMk/>
          <pc:sldMk cId="627978767" sldId="281"/>
        </pc:sldMkLst>
        <pc:spChg chg="mod">
          <ac:chgData name="Thiago Lima" userId="647133af969b228a" providerId="LiveId" clId="{66621151-6C72-4837-A518-0352BD3DE415}" dt="2023-10-16T03:18:36.754" v="6630" actId="20577"/>
          <ac:spMkLst>
            <pc:docMk/>
            <pc:sldMk cId="627978767" sldId="281"/>
            <ac:spMk id="2" creationId="{738F57CC-4A7C-BF54-AEB9-60A3D621A196}"/>
          </ac:spMkLst>
        </pc:spChg>
        <pc:spChg chg="del">
          <ac:chgData name="Thiago Lima" userId="647133af969b228a" providerId="LiveId" clId="{66621151-6C72-4837-A518-0352BD3DE415}" dt="2023-10-17T02:25:13.543" v="7726" actId="478"/>
          <ac:spMkLst>
            <pc:docMk/>
            <pc:sldMk cId="627978767" sldId="281"/>
            <ac:spMk id="4" creationId="{0DFE0EDF-C7A3-A7D9-C108-256B9FA39C10}"/>
          </ac:spMkLst>
        </pc:spChg>
        <pc:spChg chg="del mod">
          <ac:chgData name="Thiago Lima" userId="647133af969b228a" providerId="LiveId" clId="{66621151-6C72-4837-A518-0352BD3DE415}" dt="2023-10-16T03:24:58.691" v="6728" actId="478"/>
          <ac:spMkLst>
            <pc:docMk/>
            <pc:sldMk cId="627978767" sldId="281"/>
            <ac:spMk id="8" creationId="{C6D50D42-44E8-AAA3-EBF8-766FAD00079C}"/>
          </ac:spMkLst>
        </pc:spChg>
        <pc:spChg chg="mod">
          <ac:chgData name="Thiago Lima" userId="647133af969b228a" providerId="LiveId" clId="{66621151-6C72-4837-A518-0352BD3DE415}" dt="2023-10-20T00:35:31.087" v="13112" actId="20577"/>
          <ac:spMkLst>
            <pc:docMk/>
            <pc:sldMk cId="627978767" sldId="281"/>
            <ac:spMk id="15" creationId="{8916660B-F33B-AE35-4E48-9900D07D8119}"/>
          </ac:spMkLst>
        </pc:spChg>
        <pc:spChg chg="del mod">
          <ac:chgData name="Thiago Lima" userId="647133af969b228a" providerId="LiveId" clId="{66621151-6C72-4837-A518-0352BD3DE415}" dt="2023-10-16T03:20:48.750" v="6646" actId="478"/>
          <ac:spMkLst>
            <pc:docMk/>
            <pc:sldMk cId="627978767" sldId="281"/>
            <ac:spMk id="18" creationId="{27BC2863-BD27-9830-8E90-8335B45378BA}"/>
          </ac:spMkLst>
        </pc:spChg>
        <pc:spChg chg="del mod">
          <ac:chgData name="Thiago Lima" userId="647133af969b228a" providerId="LiveId" clId="{66621151-6C72-4837-A518-0352BD3DE415}" dt="2023-10-16T03:20:45.572" v="6645" actId="478"/>
          <ac:spMkLst>
            <pc:docMk/>
            <pc:sldMk cId="627978767" sldId="281"/>
            <ac:spMk id="19" creationId="{C2E4C9CD-868E-229F-6B97-8E6C3F7D163E}"/>
          </ac:spMkLst>
        </pc:spChg>
        <pc:picChg chg="del">
          <ac:chgData name="Thiago Lima" userId="647133af969b228a" providerId="LiveId" clId="{66621151-6C72-4837-A518-0352BD3DE415}" dt="2023-10-16T03:18:03.654" v="6614" actId="478"/>
          <ac:picMkLst>
            <pc:docMk/>
            <pc:sldMk cId="627978767" sldId="281"/>
            <ac:picMk id="3" creationId="{A9C362B9-60A9-D3EF-28AC-33330D419606}"/>
          </ac:picMkLst>
        </pc:picChg>
        <pc:picChg chg="add mod">
          <ac:chgData name="Thiago Lima" userId="647133af969b228a" providerId="LiveId" clId="{66621151-6C72-4837-A518-0352BD3DE415}" dt="2023-10-18T23:34:28.414" v="11423" actId="1035"/>
          <ac:picMkLst>
            <pc:docMk/>
            <pc:sldMk cId="627978767" sldId="281"/>
            <ac:picMk id="3" creationId="{FE75BBE7-40BF-DE3C-D815-858F377AC265}"/>
          </ac:picMkLst>
        </pc:picChg>
        <pc:picChg chg="del">
          <ac:chgData name="Thiago Lima" userId="647133af969b228a" providerId="LiveId" clId="{66621151-6C72-4837-A518-0352BD3DE415}" dt="2023-10-16T03:18:10.198" v="6615" actId="478"/>
          <ac:picMkLst>
            <pc:docMk/>
            <pc:sldMk cId="627978767" sldId="281"/>
            <ac:picMk id="4" creationId="{8F26E233-5C2F-02FB-6211-192CDA798445}"/>
          </ac:picMkLst>
        </pc:picChg>
        <pc:picChg chg="add del mod modCrop">
          <ac:chgData name="Thiago Lima" userId="647133af969b228a" providerId="LiveId" clId="{66621151-6C72-4837-A518-0352BD3DE415}" dt="2023-10-18T23:32:48.469" v="11364" actId="1076"/>
          <ac:picMkLst>
            <pc:docMk/>
            <pc:sldMk cId="627978767" sldId="281"/>
            <ac:picMk id="4" creationId="{C9172076-869A-F444-C704-0B16941060E4}"/>
          </ac:picMkLst>
        </pc:picChg>
        <pc:picChg chg="del">
          <ac:chgData name="Thiago Lima" userId="647133af969b228a" providerId="LiveId" clId="{66621151-6C72-4837-A518-0352BD3DE415}" dt="2023-10-16T03:18:13.804" v="6617" actId="478"/>
          <ac:picMkLst>
            <pc:docMk/>
            <pc:sldMk cId="627978767" sldId="281"/>
            <ac:picMk id="5" creationId="{74DC83A4-9036-2C71-99C3-DFCF231FC990}"/>
          </ac:picMkLst>
        </pc:picChg>
        <pc:picChg chg="add mod modCrop">
          <ac:chgData name="Thiago Lima" userId="647133af969b228a" providerId="LiveId" clId="{66621151-6C72-4837-A518-0352BD3DE415}" dt="2023-10-18T23:33:33.314" v="11400" actId="1036"/>
          <ac:picMkLst>
            <pc:docMk/>
            <pc:sldMk cId="627978767" sldId="281"/>
            <ac:picMk id="5" creationId="{7A7E1F14-4865-4210-95B8-A1E3902930E2}"/>
          </ac:picMkLst>
        </pc:picChg>
        <pc:picChg chg="del">
          <ac:chgData name="Thiago Lima" userId="647133af969b228a" providerId="LiveId" clId="{66621151-6C72-4837-A518-0352BD3DE415}" dt="2023-10-16T03:18:11.830" v="6616" actId="478"/>
          <ac:picMkLst>
            <pc:docMk/>
            <pc:sldMk cId="627978767" sldId="281"/>
            <ac:picMk id="6" creationId="{A6025927-6B8A-FB77-1AB1-63E9E644A62A}"/>
          </ac:picMkLst>
        </pc:picChg>
        <pc:picChg chg="del">
          <ac:chgData name="Thiago Lima" userId="647133af969b228a" providerId="LiveId" clId="{66621151-6C72-4837-A518-0352BD3DE415}" dt="2023-10-16T03:18:16.745" v="6618" actId="478"/>
          <ac:picMkLst>
            <pc:docMk/>
            <pc:sldMk cId="627978767" sldId="281"/>
            <ac:picMk id="7" creationId="{E2A8AB3E-F7ED-3CD0-CC86-D16CCF62CD68}"/>
          </ac:picMkLst>
        </pc:picChg>
        <pc:picChg chg="add mod">
          <ac:chgData name="Thiago Lima" userId="647133af969b228a" providerId="LiveId" clId="{66621151-6C72-4837-A518-0352BD3DE415}" dt="2023-10-18T23:34:28.414" v="11423" actId="1035"/>
          <ac:picMkLst>
            <pc:docMk/>
            <pc:sldMk cId="627978767" sldId="281"/>
            <ac:picMk id="9" creationId="{BA924969-3FEF-59FB-715B-B4B209696172}"/>
          </ac:picMkLst>
        </pc:picChg>
        <pc:picChg chg="add mod ord">
          <ac:chgData name="Thiago Lima" userId="647133af969b228a" providerId="LiveId" clId="{66621151-6C72-4837-A518-0352BD3DE415}" dt="2023-10-18T23:34:28.414" v="11423" actId="1035"/>
          <ac:picMkLst>
            <pc:docMk/>
            <pc:sldMk cId="627978767" sldId="281"/>
            <ac:picMk id="10" creationId="{0CE1BB37-7620-6C49-C9AE-C30DA5223281}"/>
          </ac:picMkLst>
        </pc:picChg>
        <pc:picChg chg="mod">
          <ac:chgData name="Thiago Lima" userId="647133af969b228a" providerId="LiveId" clId="{66621151-6C72-4837-A518-0352BD3DE415}" dt="2023-10-16T03:26:13.096" v="6752" actId="1076"/>
          <ac:picMkLst>
            <pc:docMk/>
            <pc:sldMk cId="627978767" sldId="281"/>
            <ac:picMk id="16" creationId="{3FE66F42-9586-FC6F-6ED6-15ABC7A93673}"/>
          </ac:picMkLst>
        </pc:picChg>
        <pc:picChg chg="mod">
          <ac:chgData name="Thiago Lima" userId="647133af969b228a" providerId="LiveId" clId="{66621151-6C72-4837-A518-0352BD3DE415}" dt="2023-10-16T03:26:13.096" v="6752" actId="1076"/>
          <ac:picMkLst>
            <pc:docMk/>
            <pc:sldMk cId="627978767" sldId="281"/>
            <ac:picMk id="17" creationId="{666299B8-C048-2FA0-CF09-87961BB88C9B}"/>
          </ac:picMkLst>
        </pc:picChg>
        <pc:picChg chg="add del mod">
          <ac:chgData name="Thiago Lima" userId="647133af969b228a" providerId="LiveId" clId="{66621151-6C72-4837-A518-0352BD3DE415}" dt="2023-10-18T23:22:05.566" v="11289" actId="478"/>
          <ac:picMkLst>
            <pc:docMk/>
            <pc:sldMk cId="627978767" sldId="281"/>
            <ac:picMk id="20" creationId="{C2A210AA-B723-A6C6-896A-8CAFB07BE11B}"/>
          </ac:picMkLst>
        </pc:picChg>
        <pc:picChg chg="add del mod">
          <ac:chgData name="Thiago Lima" userId="647133af969b228a" providerId="LiveId" clId="{66621151-6C72-4837-A518-0352BD3DE415}" dt="2023-10-18T23:22:06.266" v="11290" actId="478"/>
          <ac:picMkLst>
            <pc:docMk/>
            <pc:sldMk cId="627978767" sldId="281"/>
            <ac:picMk id="21" creationId="{ECB1E194-4E6F-BB60-759A-72AFFE18CCC2}"/>
          </ac:picMkLst>
        </pc:picChg>
        <pc:picChg chg="add del mod">
          <ac:chgData name="Thiago Lima" userId="647133af969b228a" providerId="LiveId" clId="{66621151-6C72-4837-A518-0352BD3DE415}" dt="2023-10-18T23:22:06.909" v="11291" actId="478"/>
          <ac:picMkLst>
            <pc:docMk/>
            <pc:sldMk cId="627978767" sldId="281"/>
            <ac:picMk id="22" creationId="{AAB266F9-BDE1-CFBA-2FF5-0340FFE00AC4}"/>
          </ac:picMkLst>
        </pc:picChg>
        <pc:picChg chg="add del mod">
          <ac:chgData name="Thiago Lima" userId="647133af969b228a" providerId="LiveId" clId="{66621151-6C72-4837-A518-0352BD3DE415}" dt="2023-10-18T23:22:04.756" v="11288" actId="478"/>
          <ac:picMkLst>
            <pc:docMk/>
            <pc:sldMk cId="627978767" sldId="281"/>
            <ac:picMk id="23" creationId="{7E66544D-1B8E-9BE7-19A4-E969BE5A0848}"/>
          </ac:picMkLst>
        </pc:picChg>
      </pc:sldChg>
      <pc:sldChg chg="addSp delSp modSp add mod ord">
        <pc:chgData name="Thiago Lima" userId="647133af969b228a" providerId="LiveId" clId="{66621151-6C72-4837-A518-0352BD3DE415}" dt="2023-10-16T04:11:44.954" v="7136" actId="1076"/>
        <pc:sldMkLst>
          <pc:docMk/>
          <pc:sldMk cId="1413985823" sldId="282"/>
        </pc:sldMkLst>
        <pc:spChg chg="add mod">
          <ac:chgData name="Thiago Lima" userId="647133af969b228a" providerId="LiveId" clId="{66621151-6C72-4837-A518-0352BD3DE415}" dt="2023-10-16T03:56:26.883" v="7027" actId="1036"/>
          <ac:spMkLst>
            <pc:docMk/>
            <pc:sldMk cId="1413985823" sldId="282"/>
            <ac:spMk id="8" creationId="{F1221130-C3AB-B7CF-A7BF-774D94CF2C8B}"/>
          </ac:spMkLst>
        </pc:spChg>
        <pc:spChg chg="mod">
          <ac:chgData name="Thiago Lima" userId="647133af969b228a" providerId="LiveId" clId="{66621151-6C72-4837-A518-0352BD3DE415}" dt="2023-10-16T03:42:44.680" v="6764" actId="20577"/>
          <ac:spMkLst>
            <pc:docMk/>
            <pc:sldMk cId="1413985823" sldId="282"/>
            <ac:spMk id="15" creationId="{8916660B-F33B-AE35-4E48-9900D07D8119}"/>
          </ac:spMkLst>
        </pc:spChg>
        <pc:spChg chg="add mod">
          <ac:chgData name="Thiago Lima" userId="647133af969b228a" providerId="LiveId" clId="{66621151-6C72-4837-A518-0352BD3DE415}" dt="2023-10-16T03:56:18.778" v="7020" actId="1076"/>
          <ac:spMkLst>
            <pc:docMk/>
            <pc:sldMk cId="1413985823" sldId="282"/>
            <ac:spMk id="18" creationId="{7F2A3E0F-3B59-6163-2956-16950199EBD1}"/>
          </ac:spMkLst>
        </pc:spChg>
        <pc:spChg chg="add del mod">
          <ac:chgData name="Thiago Lima" userId="647133af969b228a" providerId="LiveId" clId="{66621151-6C72-4837-A518-0352BD3DE415}" dt="2023-10-16T03:58:49.303" v="7042" actId="478"/>
          <ac:spMkLst>
            <pc:docMk/>
            <pc:sldMk cId="1413985823" sldId="282"/>
            <ac:spMk id="19" creationId="{999BC849-E415-4DF4-0310-8D1288F8FFBD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5" creationId="{5A55CE34-DD85-1212-30C8-B562AA7FEE1D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6" creationId="{79DB076B-6032-AADC-EB45-DABF0FBD9419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7" creationId="{A0285725-F83A-E948-B2C0-7A57A883F44A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8" creationId="{921E4C2B-D2B5-506B-43F3-D7CB431F3773}"/>
          </ac:spMkLst>
        </pc:spChg>
        <pc:spChg chg="add mod">
          <ac:chgData name="Thiago Lima" userId="647133af969b228a" providerId="LiveId" clId="{66621151-6C72-4837-A518-0352BD3DE415}" dt="2023-10-16T04:10:45.327" v="7117" actId="1076"/>
          <ac:spMkLst>
            <pc:docMk/>
            <pc:sldMk cId="1413985823" sldId="282"/>
            <ac:spMk id="29" creationId="{7E2DABB3-DC8F-C7A3-1C74-F7E65AFE4F55}"/>
          </ac:spMkLst>
        </pc:spChg>
        <pc:spChg chg="add mod">
          <ac:chgData name="Thiago Lima" userId="647133af969b228a" providerId="LiveId" clId="{66621151-6C72-4837-A518-0352BD3DE415}" dt="2023-10-16T04:11:31.328" v="7131" actId="1076"/>
          <ac:spMkLst>
            <pc:docMk/>
            <pc:sldMk cId="1413985823" sldId="282"/>
            <ac:spMk id="30" creationId="{167BD443-78BC-DD5B-3355-86A3E646F74E}"/>
          </ac:spMkLst>
        </pc:spChg>
        <pc:spChg chg="add del mod">
          <ac:chgData name="Thiago Lima" userId="647133af969b228a" providerId="LiveId" clId="{66621151-6C72-4837-A518-0352BD3DE415}" dt="2023-10-16T04:11:34.630" v="7132" actId="1076"/>
          <ac:spMkLst>
            <pc:docMk/>
            <pc:sldMk cId="1413985823" sldId="282"/>
            <ac:spMk id="31" creationId="{24D3789F-4611-05F5-F4E4-52C2337CE4A5}"/>
          </ac:spMkLst>
        </pc:spChg>
        <pc:spChg chg="add mod">
          <ac:chgData name="Thiago Lima" userId="647133af969b228a" providerId="LiveId" clId="{66621151-6C72-4837-A518-0352BD3DE415}" dt="2023-10-16T04:11:44.954" v="7136" actId="1076"/>
          <ac:spMkLst>
            <pc:docMk/>
            <pc:sldMk cId="1413985823" sldId="282"/>
            <ac:spMk id="32" creationId="{67C3E889-D934-E30C-4FBB-5387D5BA093D}"/>
          </ac:spMkLst>
        </pc:spChg>
        <pc:picChg chg="add mod">
          <ac:chgData name="Thiago Lima" userId="647133af969b228a" providerId="LiveId" clId="{66621151-6C72-4837-A518-0352BD3DE415}" dt="2023-10-16T03:46:01.779" v="6775" actId="1076"/>
          <ac:picMkLst>
            <pc:docMk/>
            <pc:sldMk cId="1413985823" sldId="282"/>
            <ac:picMk id="4" creationId="{E568F507-6A01-35BE-81FB-F2EE761982B2}"/>
          </ac:picMkLst>
        </pc:picChg>
        <pc:picChg chg="add mod modCrop">
          <ac:chgData name="Thiago Lima" userId="647133af969b228a" providerId="LiveId" clId="{66621151-6C72-4837-A518-0352BD3DE415}" dt="2023-10-16T03:56:26.883" v="7027" actId="1036"/>
          <ac:picMkLst>
            <pc:docMk/>
            <pc:sldMk cId="1413985823" sldId="282"/>
            <ac:picMk id="6" creationId="{335CE227-5691-A0D2-3FF3-9595B2AA7F85}"/>
          </ac:picMkLst>
        </pc:picChg>
        <pc:picChg chg="add mod modCrop">
          <ac:chgData name="Thiago Lima" userId="647133af969b228a" providerId="LiveId" clId="{66621151-6C72-4837-A518-0352BD3DE415}" dt="2023-10-16T03:56:26.883" v="7027" actId="1036"/>
          <ac:picMkLst>
            <pc:docMk/>
            <pc:sldMk cId="1413985823" sldId="282"/>
            <ac:picMk id="7" creationId="{81E50C61-D220-E56B-B330-1B5FE74831AC}"/>
          </ac:picMkLst>
        </pc:picChg>
        <pc:picChg chg="del">
          <ac:chgData name="Thiago Lima" userId="647133af969b228a" providerId="LiveId" clId="{66621151-6C72-4837-A518-0352BD3DE415}" dt="2023-10-16T03:45:37.527" v="6769" actId="478"/>
          <ac:picMkLst>
            <pc:docMk/>
            <pc:sldMk cId="1413985823" sldId="282"/>
            <ac:picMk id="9" creationId="{BA924969-3FEF-59FB-715B-B4B209696172}"/>
          </ac:picMkLst>
        </pc:picChg>
        <pc:picChg chg="del">
          <ac:chgData name="Thiago Lima" userId="647133af969b228a" providerId="LiveId" clId="{66621151-6C72-4837-A518-0352BD3DE415}" dt="2023-10-16T03:45:37.094" v="6768" actId="478"/>
          <ac:picMkLst>
            <pc:docMk/>
            <pc:sldMk cId="1413985823" sldId="282"/>
            <ac:picMk id="10" creationId="{0CE1BB37-7620-6C49-C9AE-C30DA5223281}"/>
          </ac:picMkLst>
        </pc:picChg>
        <pc:picChg chg="del">
          <ac:chgData name="Thiago Lima" userId="647133af969b228a" providerId="LiveId" clId="{66621151-6C72-4837-A518-0352BD3DE415}" dt="2023-10-16T03:39:01.148" v="6757" actId="478"/>
          <ac:picMkLst>
            <pc:docMk/>
            <pc:sldMk cId="1413985823" sldId="282"/>
            <ac:picMk id="16" creationId="{3FE66F42-9586-FC6F-6ED6-15ABC7A93673}"/>
          </ac:picMkLst>
        </pc:picChg>
        <pc:picChg chg="del">
          <ac:chgData name="Thiago Lima" userId="647133af969b228a" providerId="LiveId" clId="{66621151-6C72-4837-A518-0352BD3DE415}" dt="2023-10-16T03:39:01.148" v="6757" actId="478"/>
          <ac:picMkLst>
            <pc:docMk/>
            <pc:sldMk cId="1413985823" sldId="282"/>
            <ac:picMk id="17" creationId="{666299B8-C048-2FA0-CF09-87961BB88C9B}"/>
          </ac:picMkLst>
        </pc:picChg>
        <pc:picChg chg="del">
          <ac:chgData name="Thiago Lima" userId="647133af969b228a" providerId="LiveId" clId="{66621151-6C72-4837-A518-0352BD3DE415}" dt="2023-10-16T03:45:36.594" v="6767" actId="478"/>
          <ac:picMkLst>
            <pc:docMk/>
            <pc:sldMk cId="1413985823" sldId="282"/>
            <ac:picMk id="20" creationId="{C2A210AA-B723-A6C6-896A-8CAFB07BE11B}"/>
          </ac:picMkLst>
        </pc:picChg>
        <pc:picChg chg="del">
          <ac:chgData name="Thiago Lima" userId="647133af969b228a" providerId="LiveId" clId="{66621151-6C72-4837-A518-0352BD3DE415}" dt="2023-10-16T03:45:36.087" v="6766" actId="478"/>
          <ac:picMkLst>
            <pc:docMk/>
            <pc:sldMk cId="1413985823" sldId="282"/>
            <ac:picMk id="21" creationId="{ECB1E194-4E6F-BB60-759A-72AFFE18CCC2}"/>
          </ac:picMkLst>
        </pc:picChg>
        <pc:picChg chg="del">
          <ac:chgData name="Thiago Lima" userId="647133af969b228a" providerId="LiveId" clId="{66621151-6C72-4837-A518-0352BD3DE415}" dt="2023-10-16T03:45:35.647" v="6765" actId="478"/>
          <ac:picMkLst>
            <pc:docMk/>
            <pc:sldMk cId="1413985823" sldId="282"/>
            <ac:picMk id="22" creationId="{AAB266F9-BDE1-CFBA-2FF5-0340FFE00AC4}"/>
          </ac:picMkLst>
        </pc:picChg>
        <pc:picChg chg="del">
          <ac:chgData name="Thiago Lima" userId="647133af969b228a" providerId="LiveId" clId="{66621151-6C72-4837-A518-0352BD3DE415}" dt="2023-10-16T03:45:38.803" v="6770" actId="478"/>
          <ac:picMkLst>
            <pc:docMk/>
            <pc:sldMk cId="1413985823" sldId="282"/>
            <ac:picMk id="23" creationId="{7E66544D-1B8E-9BE7-19A4-E969BE5A0848}"/>
          </ac:picMkLst>
        </pc:picChg>
      </pc:sldChg>
      <pc:sldChg chg="del">
        <pc:chgData name="Thiago Lima" userId="647133af969b228a" providerId="LiveId" clId="{66621151-6C72-4837-A518-0352BD3DE415}" dt="2023-10-18T04:57:50.742" v="11049" actId="47"/>
        <pc:sldMkLst>
          <pc:docMk/>
          <pc:sldMk cId="3246630120" sldId="284"/>
        </pc:sldMkLst>
      </pc:sldChg>
      <pc:sldChg chg="del">
        <pc:chgData name="Thiago Lima" userId="647133af969b228a" providerId="LiveId" clId="{66621151-6C72-4837-A518-0352BD3DE415}" dt="2023-10-18T04:57:52.550" v="11050" actId="47"/>
        <pc:sldMkLst>
          <pc:docMk/>
          <pc:sldMk cId="3663120455" sldId="285"/>
        </pc:sldMkLst>
      </pc:sldChg>
      <pc:sldChg chg="del">
        <pc:chgData name="Thiago Lima" userId="647133af969b228a" providerId="LiveId" clId="{66621151-6C72-4837-A518-0352BD3DE415}" dt="2023-10-18T01:53:53.372" v="10368" actId="47"/>
        <pc:sldMkLst>
          <pc:docMk/>
          <pc:sldMk cId="740402972" sldId="287"/>
        </pc:sldMkLst>
      </pc:sldChg>
      <pc:sldChg chg="delSp del mod">
        <pc:chgData name="Thiago Lima" userId="647133af969b228a" providerId="LiveId" clId="{66621151-6C72-4837-A518-0352BD3DE415}" dt="2023-10-18T01:53:03.079" v="10367" actId="47"/>
        <pc:sldMkLst>
          <pc:docMk/>
          <pc:sldMk cId="4029530358" sldId="289"/>
        </pc:sldMkLst>
        <pc:spChg chg="del">
          <ac:chgData name="Thiago Lima" userId="647133af969b228a" providerId="LiveId" clId="{66621151-6C72-4837-A518-0352BD3DE415}" dt="2023-10-17T02:53:26.869" v="8063" actId="478"/>
          <ac:spMkLst>
            <pc:docMk/>
            <pc:sldMk cId="4029530358" sldId="289"/>
            <ac:spMk id="12" creationId="{37BE6119-5062-2808-8682-84A168AE3936}"/>
          </ac:spMkLst>
        </pc:spChg>
      </pc:sldChg>
      <pc:sldChg chg="addSp delSp modSp mod">
        <pc:chgData name="Thiago Lima" userId="647133af969b228a" providerId="LiveId" clId="{66621151-6C72-4837-A518-0352BD3DE415}" dt="2023-10-20T00:36:21.548" v="13136" actId="20577"/>
        <pc:sldMkLst>
          <pc:docMk/>
          <pc:sldMk cId="3560800584" sldId="290"/>
        </pc:sldMkLst>
        <pc:spChg chg="add del mod">
          <ac:chgData name="Thiago Lima" userId="647133af969b228a" providerId="LiveId" clId="{66621151-6C72-4837-A518-0352BD3DE415}" dt="2023-10-19T02:58:55.868" v="12645" actId="1037"/>
          <ac:spMkLst>
            <pc:docMk/>
            <pc:sldMk cId="3560800584" sldId="290"/>
            <ac:spMk id="2" creationId="{9E2ADEB0-48CA-1D64-8105-CD0549D2BFD2}"/>
          </ac:spMkLst>
        </pc:spChg>
        <pc:spChg chg="del">
          <ac:chgData name="Thiago Lima" userId="647133af969b228a" providerId="LiveId" clId="{66621151-6C72-4837-A518-0352BD3DE415}" dt="2023-10-18T02:34:10.962" v="10745" actId="478"/>
          <ac:spMkLst>
            <pc:docMk/>
            <pc:sldMk cId="3560800584" sldId="290"/>
            <ac:spMk id="2" creationId="{A7F5484D-FF15-18C4-114A-8118107003EB}"/>
          </ac:spMkLst>
        </pc:spChg>
        <pc:spChg chg="add mod">
          <ac:chgData name="Thiago Lima" userId="647133af969b228a" providerId="LiveId" clId="{66621151-6C72-4837-A518-0352BD3DE415}" dt="2023-10-17T13:06:47.499" v="8504" actId="6549"/>
          <ac:spMkLst>
            <pc:docMk/>
            <pc:sldMk cId="3560800584" sldId="290"/>
            <ac:spMk id="3" creationId="{601BF418-5C74-48BD-BF9D-960B7777AFA4}"/>
          </ac:spMkLst>
        </pc:spChg>
        <pc:spChg chg="add mod">
          <ac:chgData name="Thiago Lima" userId="647133af969b228a" providerId="LiveId" clId="{66621151-6C72-4837-A518-0352BD3DE415}" dt="2023-10-19T02:59:20.548" v="12695" actId="1037"/>
          <ac:spMkLst>
            <pc:docMk/>
            <pc:sldMk cId="3560800584" sldId="290"/>
            <ac:spMk id="5" creationId="{450B9ADA-8148-2CBA-48FA-16376B1865A2}"/>
          </ac:spMkLst>
        </pc:spChg>
        <pc:spChg chg="del">
          <ac:chgData name="Thiago Lima" userId="647133af969b228a" providerId="LiveId" clId="{66621151-6C72-4837-A518-0352BD3DE415}" dt="2023-10-17T02:28:44.652" v="7786" actId="478"/>
          <ac:spMkLst>
            <pc:docMk/>
            <pc:sldMk cId="3560800584" sldId="290"/>
            <ac:spMk id="7" creationId="{C593A90D-24F4-6D6F-4C46-CD6E32B0CFF9}"/>
          </ac:spMkLst>
        </pc:spChg>
        <pc:spChg chg="mod">
          <ac:chgData name="Thiago Lima" userId="647133af969b228a" providerId="LiveId" clId="{66621151-6C72-4837-A518-0352BD3DE415}" dt="2023-10-17T02:36:41.102" v="7842"/>
          <ac:spMkLst>
            <pc:docMk/>
            <pc:sldMk cId="3560800584" sldId="290"/>
            <ac:spMk id="8" creationId="{A8D576EA-5578-7A08-CB10-3FB6C43709DC}"/>
          </ac:spMkLst>
        </pc:spChg>
        <pc:spChg chg="add mod">
          <ac:chgData name="Thiago Lima" userId="647133af969b228a" providerId="LiveId" clId="{66621151-6C72-4837-A518-0352BD3DE415}" dt="2023-10-19T02:59:33.775" v="12708" actId="1076"/>
          <ac:spMkLst>
            <pc:docMk/>
            <pc:sldMk cId="3560800584" sldId="290"/>
            <ac:spMk id="9" creationId="{6DB481ED-FD45-F689-75A0-4DB2664DDE17}"/>
          </ac:spMkLst>
        </pc:spChg>
        <pc:spChg chg="mod">
          <ac:chgData name="Thiago Lima" userId="647133af969b228a" providerId="LiveId" clId="{66621151-6C72-4837-A518-0352BD3DE415}" dt="2023-10-17T02:36:41.102" v="7842"/>
          <ac:spMkLst>
            <pc:docMk/>
            <pc:sldMk cId="3560800584" sldId="290"/>
            <ac:spMk id="11" creationId="{FE94471B-3EA5-8B24-FC98-94E108E3BB44}"/>
          </ac:spMkLst>
        </pc:spChg>
        <pc:spChg chg="mod">
          <ac:chgData name="Thiago Lima" userId="647133af969b228a" providerId="LiveId" clId="{66621151-6C72-4837-A518-0352BD3DE415}" dt="2023-10-19T02:59:12.601" v="12671" actId="1037"/>
          <ac:spMkLst>
            <pc:docMk/>
            <pc:sldMk cId="3560800584" sldId="290"/>
            <ac:spMk id="12" creationId="{0468DABB-5CBD-6E0F-2723-C4559461C4BB}"/>
          </ac:spMkLst>
        </pc:spChg>
        <pc:spChg chg="mod">
          <ac:chgData name="Thiago Lima" userId="647133af969b228a" providerId="LiveId" clId="{66621151-6C72-4837-A518-0352BD3DE415}" dt="2023-10-19T02:59:25.068" v="12707" actId="1037"/>
          <ac:spMkLst>
            <pc:docMk/>
            <pc:sldMk cId="3560800584" sldId="290"/>
            <ac:spMk id="13" creationId="{EDF5606F-7523-9D82-70C5-2F8F0A4FD644}"/>
          </ac:spMkLst>
        </pc:spChg>
        <pc:spChg chg="mod">
          <ac:chgData name="Thiago Lima" userId="647133af969b228a" providerId="LiveId" clId="{66621151-6C72-4837-A518-0352BD3DE415}" dt="2023-10-19T02:59:25.068" v="12707" actId="1037"/>
          <ac:spMkLst>
            <pc:docMk/>
            <pc:sldMk cId="3560800584" sldId="290"/>
            <ac:spMk id="14" creationId="{16040810-D51C-2D17-B3BA-92FEAEC98359}"/>
          </ac:spMkLst>
        </pc:spChg>
        <pc:spChg chg="add mod">
          <ac:chgData name="Thiago Lima" userId="647133af969b228a" providerId="LiveId" clId="{66621151-6C72-4837-A518-0352BD3DE415}" dt="2023-10-20T00:36:21.548" v="13136" actId="20577"/>
          <ac:spMkLst>
            <pc:docMk/>
            <pc:sldMk cId="3560800584" sldId="290"/>
            <ac:spMk id="15" creationId="{8DC26D4E-7EED-8465-2633-5BF97797D16A}"/>
          </ac:spMkLst>
        </pc:spChg>
        <pc:spChg chg="add mod">
          <ac:chgData name="Thiago Lima" userId="647133af969b228a" providerId="LiveId" clId="{66621151-6C72-4837-A518-0352BD3DE415}" dt="2023-10-17T02:36:41.102" v="7842"/>
          <ac:spMkLst>
            <pc:docMk/>
            <pc:sldMk cId="3560800584" sldId="290"/>
            <ac:spMk id="16" creationId="{E6EBE58A-B15C-5176-F234-0436A9916353}"/>
          </ac:spMkLst>
        </pc:spChg>
        <pc:spChg chg="mod">
          <ac:chgData name="Thiago Lima" userId="647133af969b228a" providerId="LiveId" clId="{66621151-6C72-4837-A518-0352BD3DE415}" dt="2023-10-18T01:55:52.888" v="10390"/>
          <ac:spMkLst>
            <pc:docMk/>
            <pc:sldMk cId="3560800584" sldId="290"/>
            <ac:spMk id="17" creationId="{7F37192E-BDF7-432B-980A-887AD6B56B22}"/>
          </ac:spMkLst>
        </pc:spChg>
        <pc:spChg chg="add del mod">
          <ac:chgData name="Thiago Lima" userId="647133af969b228a" providerId="LiveId" clId="{66621151-6C72-4837-A518-0352BD3DE415}" dt="2023-10-19T02:58:40.230" v="12619" actId="478"/>
          <ac:spMkLst>
            <pc:docMk/>
            <pc:sldMk cId="3560800584" sldId="290"/>
            <ac:spMk id="18" creationId="{242E7FB6-98E7-9706-3D36-A4B994957F54}"/>
          </ac:spMkLst>
        </pc:spChg>
        <pc:spChg chg="del">
          <ac:chgData name="Thiago Lima" userId="647133af969b228a" providerId="LiveId" clId="{66621151-6C72-4837-A518-0352BD3DE415}" dt="2023-10-17T02:35:36.651" v="7836" actId="478"/>
          <ac:spMkLst>
            <pc:docMk/>
            <pc:sldMk cId="3560800584" sldId="290"/>
            <ac:spMk id="19" creationId="{7E596ABE-4C3B-D26A-B906-BE12B51A10E8}"/>
          </ac:spMkLst>
        </pc:spChg>
        <pc:spChg chg="mod">
          <ac:chgData name="Thiago Lima" userId="647133af969b228a" providerId="LiveId" clId="{66621151-6C72-4837-A518-0352BD3DE415}" dt="2023-10-17T02:40:26.666" v="7905" actId="20577"/>
          <ac:spMkLst>
            <pc:docMk/>
            <pc:sldMk cId="3560800584" sldId="290"/>
            <ac:spMk id="20" creationId="{7ED646CF-CAD6-A09E-7FD2-74AC3BD3BA3F}"/>
          </ac:spMkLst>
        </pc:spChg>
        <pc:spChg chg="add del mod">
          <ac:chgData name="Thiago Lima" userId="647133af969b228a" providerId="LiveId" clId="{66621151-6C72-4837-A518-0352BD3DE415}" dt="2023-10-19T02:58:42.104" v="12620" actId="478"/>
          <ac:spMkLst>
            <pc:docMk/>
            <pc:sldMk cId="3560800584" sldId="290"/>
            <ac:spMk id="21" creationId="{9107A5BA-5B2E-B288-E044-0B3B6BD0607E}"/>
          </ac:spMkLst>
        </pc:spChg>
        <pc:spChg chg="add del mod">
          <ac:chgData name="Thiago Lima" userId="647133af969b228a" providerId="LiveId" clId="{66621151-6C72-4837-A518-0352BD3DE415}" dt="2023-10-19T02:58:42.104" v="12620" actId="478"/>
          <ac:spMkLst>
            <pc:docMk/>
            <pc:sldMk cId="3560800584" sldId="290"/>
            <ac:spMk id="22" creationId="{84C98627-4F36-C98E-D10B-6FAF8E807C9E}"/>
          </ac:spMkLst>
        </pc:spChg>
        <pc:spChg chg="add del mod">
          <ac:chgData name="Thiago Lima" userId="647133af969b228a" providerId="LiveId" clId="{66621151-6C72-4837-A518-0352BD3DE415}" dt="2023-10-19T02:58:42.104" v="12620" actId="478"/>
          <ac:spMkLst>
            <pc:docMk/>
            <pc:sldMk cId="3560800584" sldId="290"/>
            <ac:spMk id="25" creationId="{13ADF44F-EA6D-2703-1122-BA9FE931E955}"/>
          </ac:spMkLst>
        </pc:spChg>
        <pc:grpChg chg="add mod ord">
          <ac:chgData name="Thiago Lima" userId="647133af969b228a" providerId="LiveId" clId="{66621151-6C72-4837-A518-0352BD3DE415}" dt="2023-10-19T02:58:14.959" v="12615" actId="1076"/>
          <ac:grpSpMkLst>
            <pc:docMk/>
            <pc:sldMk cId="3560800584" sldId="290"/>
            <ac:grpSpMk id="6" creationId="{03B0059A-A951-C140-90FF-F7F3A3146A3C}"/>
          </ac:grpSpMkLst>
        </pc:grpChg>
        <pc:grpChg chg="add mod ord">
          <ac:chgData name="Thiago Lima" userId="647133af969b228a" providerId="LiveId" clId="{66621151-6C72-4837-A518-0352BD3DE415}" dt="2023-10-18T01:55:55.418" v="10391" actId="167"/>
          <ac:grpSpMkLst>
            <pc:docMk/>
            <pc:sldMk cId="3560800584" sldId="290"/>
            <ac:grpSpMk id="7" creationId="{BE04071E-3AE7-4C64-7966-E6077FAED012}"/>
          </ac:grpSpMkLst>
        </pc:grpChg>
        <pc:grpChg chg="add del mod">
          <ac:chgData name="Thiago Lima" userId="647133af969b228a" providerId="LiveId" clId="{66621151-6C72-4837-A518-0352BD3DE415}" dt="2023-10-18T01:55:52.575" v="10389" actId="478"/>
          <ac:grpSpMkLst>
            <pc:docMk/>
            <pc:sldMk cId="3560800584" sldId="290"/>
            <ac:grpSpMk id="10" creationId="{CDA4FF58-5A12-4C67-628B-E1249620E878}"/>
          </ac:grpSpMkLst>
        </pc:grpChg>
        <pc:graphicFrameChg chg="mod modGraphic">
          <ac:chgData name="Thiago Lima" userId="647133af969b228a" providerId="LiveId" clId="{66621151-6C72-4837-A518-0352BD3DE415}" dt="2023-10-19T02:20:32.774" v="12236" actId="242"/>
          <ac:graphicFrameMkLst>
            <pc:docMk/>
            <pc:sldMk cId="3560800584" sldId="290"/>
            <ac:graphicFrameMk id="10" creationId="{84D67586-04D1-5947-C457-F5E7AE857602}"/>
          </ac:graphicFrameMkLst>
        </pc:graphicFrameChg>
        <pc:picChg chg="del mod modCrop">
          <ac:chgData name="Thiago Lima" userId="647133af969b228a" providerId="LiveId" clId="{66621151-6C72-4837-A518-0352BD3DE415}" dt="2023-10-19T02:56:38.709" v="12572" actId="478"/>
          <ac:picMkLst>
            <pc:docMk/>
            <pc:sldMk cId="3560800584" sldId="290"/>
            <ac:picMk id="4" creationId="{B32F17C6-1B43-590E-5C37-90DCB3CF4E85}"/>
          </ac:picMkLst>
        </pc:picChg>
        <pc:picChg chg="mod">
          <ac:chgData name="Thiago Lima" userId="647133af969b228a" providerId="LiveId" clId="{66621151-6C72-4837-A518-0352BD3DE415}" dt="2023-10-17T02:31:46.070" v="7801" actId="1076"/>
          <ac:picMkLst>
            <pc:docMk/>
            <pc:sldMk cId="3560800584" sldId="290"/>
            <ac:picMk id="9" creationId="{28CC911F-62A8-FA84-30EE-1DAE30030133}"/>
          </ac:picMkLst>
        </pc:picChg>
        <pc:picChg chg="del mod modCrop">
          <ac:chgData name="Thiago Lima" userId="647133af969b228a" providerId="LiveId" clId="{66621151-6C72-4837-A518-0352BD3DE415}" dt="2023-10-17T02:44:02.499" v="8008" actId="478"/>
          <ac:picMkLst>
            <pc:docMk/>
            <pc:sldMk cId="3560800584" sldId="290"/>
            <ac:picMk id="17" creationId="{03DA6F0C-DF82-3F9F-D955-0312D9697331}"/>
          </ac:picMkLst>
        </pc:picChg>
        <pc:cxnChg chg="add del mod">
          <ac:chgData name="Thiago Lima" userId="647133af969b228a" providerId="LiveId" clId="{66621151-6C72-4837-A518-0352BD3DE415}" dt="2023-10-19T02:58:42.104" v="12620" actId="478"/>
          <ac:cxnSpMkLst>
            <pc:docMk/>
            <pc:sldMk cId="3560800584" sldId="290"/>
            <ac:cxnSpMk id="24" creationId="{CF59357A-A0B4-FBCD-7B6A-444CF19C6BB6}"/>
          </ac:cxnSpMkLst>
        </pc:cxnChg>
      </pc:sldChg>
      <pc:sldChg chg="delSp del mod">
        <pc:chgData name="Thiago Lima" userId="647133af969b228a" providerId="LiveId" clId="{66621151-6C72-4837-A518-0352BD3DE415}" dt="2023-10-18T01:50:55.021" v="10365" actId="2696"/>
        <pc:sldMkLst>
          <pc:docMk/>
          <pc:sldMk cId="2016774027" sldId="291"/>
        </pc:sldMkLst>
        <pc:spChg chg="del">
          <ac:chgData name="Thiago Lima" userId="647133af969b228a" providerId="LiveId" clId="{66621151-6C72-4837-A518-0352BD3DE415}" dt="2023-10-17T02:53:30.805" v="8064" actId="478"/>
          <ac:spMkLst>
            <pc:docMk/>
            <pc:sldMk cId="2016774027" sldId="291"/>
            <ac:spMk id="12" creationId="{37BE6119-5062-2808-8682-84A168AE3936}"/>
          </ac:spMkLst>
        </pc:spChg>
      </pc:sldChg>
      <pc:sldChg chg="delSp del mod">
        <pc:chgData name="Thiago Lima" userId="647133af969b228a" providerId="LiveId" clId="{66621151-6C72-4837-A518-0352BD3DE415}" dt="2023-10-18T01:50:58.659" v="10366" actId="47"/>
        <pc:sldMkLst>
          <pc:docMk/>
          <pc:sldMk cId="759343782" sldId="292"/>
        </pc:sldMkLst>
        <pc:spChg chg="del">
          <ac:chgData name="Thiago Lima" userId="647133af969b228a" providerId="LiveId" clId="{66621151-6C72-4837-A518-0352BD3DE415}" dt="2023-10-17T02:53:37.544" v="8065" actId="478"/>
          <ac:spMkLst>
            <pc:docMk/>
            <pc:sldMk cId="759343782" sldId="292"/>
            <ac:spMk id="12" creationId="{37BE6119-5062-2808-8682-84A168AE3936}"/>
          </ac:spMkLst>
        </pc:spChg>
      </pc:sldChg>
      <pc:sldChg chg="addSp delSp modSp mod">
        <pc:chgData name="Thiago Lima" userId="647133af969b228a" providerId="LiveId" clId="{66621151-6C72-4837-A518-0352BD3DE415}" dt="2023-10-17T03:21:36.479" v="8187" actId="20577"/>
        <pc:sldMkLst>
          <pc:docMk/>
          <pc:sldMk cId="2010744953" sldId="293"/>
        </pc:sldMkLst>
        <pc:spChg chg="add del mod">
          <ac:chgData name="Thiago Lima" userId="647133af969b228a" providerId="LiveId" clId="{66621151-6C72-4837-A518-0352BD3DE415}" dt="2023-10-17T03:09:47.615" v="8161" actId="1076"/>
          <ac:spMkLst>
            <pc:docMk/>
            <pc:sldMk cId="2010744953" sldId="293"/>
            <ac:spMk id="4" creationId="{D608083D-7069-B9D2-41D9-473CE9C5FB34}"/>
          </ac:spMkLst>
        </pc:spChg>
        <pc:spChg chg="del mod">
          <ac:chgData name="Thiago Lima" userId="647133af969b228a" providerId="LiveId" clId="{66621151-6C72-4837-A518-0352BD3DE415}" dt="2023-10-17T03:08:34.861" v="8100" actId="478"/>
          <ac:spMkLst>
            <pc:docMk/>
            <pc:sldMk cId="2010744953" sldId="293"/>
            <ac:spMk id="6" creationId="{DFB889DF-30EB-6DBF-1266-102F869F856F}"/>
          </ac:spMkLst>
        </pc:spChg>
        <pc:spChg chg="mod ord">
          <ac:chgData name="Thiago Lima" userId="647133af969b228a" providerId="LiveId" clId="{66621151-6C72-4837-A518-0352BD3DE415}" dt="2023-10-17T03:10:55.017" v="8177" actId="20577"/>
          <ac:spMkLst>
            <pc:docMk/>
            <pc:sldMk cId="2010744953" sldId="293"/>
            <ac:spMk id="7" creationId="{BDBB6AA1-F108-F7AD-EFB6-0F59BE95EF9E}"/>
          </ac:spMkLst>
        </pc:spChg>
        <pc:spChg chg="mod">
          <ac:chgData name="Thiago Lima" userId="647133af969b228a" providerId="LiveId" clId="{66621151-6C72-4837-A518-0352BD3DE415}" dt="2023-10-17T03:06:51.860" v="8074"/>
          <ac:spMkLst>
            <pc:docMk/>
            <pc:sldMk cId="2010744953" sldId="293"/>
            <ac:spMk id="8" creationId="{DBCF9888-50F8-AD94-8F85-ECD2EA66EB25}"/>
          </ac:spMkLst>
        </pc:spChg>
        <pc:spChg chg="mod">
          <ac:chgData name="Thiago Lima" userId="647133af969b228a" providerId="LiveId" clId="{66621151-6C72-4837-A518-0352BD3DE415}" dt="2023-10-17T03:06:51.860" v="8074"/>
          <ac:spMkLst>
            <pc:docMk/>
            <pc:sldMk cId="2010744953" sldId="293"/>
            <ac:spMk id="10" creationId="{D6AA2E44-2052-331C-9D14-B63CAE538DE4}"/>
          </ac:spMkLst>
        </pc:spChg>
        <pc:spChg chg="add del mod ord">
          <ac:chgData name="Thiago Lima" userId="647133af969b228a" providerId="LiveId" clId="{66621151-6C72-4837-A518-0352BD3DE415}" dt="2023-10-17T03:07:43.279" v="8088" actId="478"/>
          <ac:spMkLst>
            <pc:docMk/>
            <pc:sldMk cId="2010744953" sldId="293"/>
            <ac:spMk id="11" creationId="{6F6EB07A-4C0C-56A2-0F69-FB826E0B6D31}"/>
          </ac:spMkLst>
        </pc:spChg>
        <pc:spChg chg="add mod">
          <ac:chgData name="Thiago Lima" userId="647133af969b228a" providerId="LiveId" clId="{66621151-6C72-4837-A518-0352BD3DE415}" dt="2023-10-17T03:09:50.671" v="8162" actId="1076"/>
          <ac:spMkLst>
            <pc:docMk/>
            <pc:sldMk cId="2010744953" sldId="293"/>
            <ac:spMk id="12" creationId="{9FB0451C-12AA-5AF8-002C-DC9523BF7BE6}"/>
          </ac:spMkLst>
        </pc:spChg>
        <pc:spChg chg="add mod">
          <ac:chgData name="Thiago Lima" userId="647133af969b228a" providerId="LiveId" clId="{66621151-6C72-4837-A518-0352BD3DE415}" dt="2023-10-17T03:21:36.479" v="8187" actId="20577"/>
          <ac:spMkLst>
            <pc:docMk/>
            <pc:sldMk cId="2010744953" sldId="293"/>
            <ac:spMk id="13" creationId="{23B1F8B9-C42A-A83F-5D91-E7E129261106}"/>
          </ac:spMkLst>
        </pc:spChg>
        <pc:spChg chg="add del mod">
          <ac:chgData name="Thiago Lima" userId="647133af969b228a" providerId="LiveId" clId="{66621151-6C72-4837-A518-0352BD3DE415}" dt="2023-10-17T03:13:36.216" v="8183" actId="478"/>
          <ac:spMkLst>
            <pc:docMk/>
            <pc:sldMk cId="2010744953" sldId="293"/>
            <ac:spMk id="14" creationId="{33D50C59-6B4F-9510-CB13-EC7B99815460}"/>
          </ac:spMkLst>
        </pc:spChg>
        <pc:spChg chg="add mod">
          <ac:chgData name="Thiago Lima" userId="647133af969b228a" providerId="LiveId" clId="{66621151-6C72-4837-A518-0352BD3DE415}" dt="2023-10-17T03:13:30.845" v="8182" actId="1076"/>
          <ac:spMkLst>
            <pc:docMk/>
            <pc:sldMk cId="2010744953" sldId="293"/>
            <ac:spMk id="15" creationId="{4E5B1650-8C74-9F77-382F-939AA68BBCBA}"/>
          </ac:spMkLst>
        </pc:spChg>
        <pc:grpChg chg="add mod">
          <ac:chgData name="Thiago Lima" userId="647133af969b228a" providerId="LiveId" clId="{66621151-6C72-4837-A518-0352BD3DE415}" dt="2023-10-17T03:06:51.860" v="8074"/>
          <ac:grpSpMkLst>
            <pc:docMk/>
            <pc:sldMk cId="2010744953" sldId="293"/>
            <ac:grpSpMk id="5" creationId="{F8A553BD-CCC1-35F8-1183-26AE36FF1B68}"/>
          </ac:grpSpMkLst>
        </pc:grpChg>
        <pc:grpChg chg="add mod">
          <ac:chgData name="Thiago Lima" userId="647133af969b228a" providerId="LiveId" clId="{66621151-6C72-4837-A518-0352BD3DE415}" dt="2023-10-17T03:06:51.860" v="8074"/>
          <ac:grpSpMkLst>
            <pc:docMk/>
            <pc:sldMk cId="2010744953" sldId="293"/>
            <ac:grpSpMk id="9" creationId="{785BB300-F840-28A2-FDD7-45B1564746E4}"/>
          </ac:grpSpMkLst>
        </pc:grpChg>
        <pc:picChg chg="mod ord">
          <ac:chgData name="Thiago Lima" userId="647133af969b228a" providerId="LiveId" clId="{66621151-6C72-4837-A518-0352BD3DE415}" dt="2023-10-17T03:09:45.455" v="8159" actId="1076"/>
          <ac:picMkLst>
            <pc:docMk/>
            <pc:sldMk cId="2010744953" sldId="293"/>
            <ac:picMk id="3" creationId="{658748C9-B46E-EC2F-EA5A-0BA8C2DB73BA}"/>
          </ac:picMkLst>
        </pc:picChg>
        <pc:picChg chg="add del mod">
          <ac:chgData name="Thiago Lima" userId="647133af969b228a" providerId="LiveId" clId="{66621151-6C72-4837-A518-0352BD3DE415}" dt="2023-10-17T03:07:38.766" v="8085" actId="478"/>
          <ac:picMkLst>
            <pc:docMk/>
            <pc:sldMk cId="2010744953" sldId="293"/>
            <ac:picMk id="1026" creationId="{AE936F43-BEDB-80E5-3F11-4F5B97ADBD62}"/>
          </ac:picMkLst>
        </pc:picChg>
        <pc:picChg chg="add mod">
          <ac:chgData name="Thiago Lima" userId="647133af969b228a" providerId="LiveId" clId="{66621151-6C72-4837-A518-0352BD3DE415}" dt="2023-10-17T03:08:25.238" v="8097" actId="167"/>
          <ac:picMkLst>
            <pc:docMk/>
            <pc:sldMk cId="2010744953" sldId="293"/>
            <ac:picMk id="1028" creationId="{57D0EAA9-DC21-3172-004C-BB08ACD5FDF5}"/>
          </ac:picMkLst>
        </pc:picChg>
      </pc:sldChg>
      <pc:sldChg chg="addSp delSp modSp mod addCm">
        <pc:chgData name="Thiago Lima" userId="647133af969b228a" providerId="LiveId" clId="{66621151-6C72-4837-A518-0352BD3DE415}" dt="2023-10-20T00:36:32.976" v="13140" actId="20577"/>
        <pc:sldMkLst>
          <pc:docMk/>
          <pc:sldMk cId="801196128" sldId="295"/>
        </pc:sldMkLst>
        <pc:spChg chg="del mod">
          <ac:chgData name="Thiago Lima" userId="647133af969b228a" providerId="LiveId" clId="{66621151-6C72-4837-A518-0352BD3DE415}" dt="2023-10-17T13:07:30.214" v="8553" actId="478"/>
          <ac:spMkLst>
            <pc:docMk/>
            <pc:sldMk cId="801196128" sldId="295"/>
            <ac:spMk id="2" creationId="{F2F55B15-FD78-5EDA-F183-3E49282A296A}"/>
          </ac:spMkLst>
        </pc:spChg>
        <pc:spChg chg="del mod">
          <ac:chgData name="Thiago Lima" userId="647133af969b228a" providerId="LiveId" clId="{66621151-6C72-4837-A518-0352BD3DE415}" dt="2023-10-17T13:59:27.485" v="8859" actId="478"/>
          <ac:spMkLst>
            <pc:docMk/>
            <pc:sldMk cId="801196128" sldId="295"/>
            <ac:spMk id="3" creationId="{2EFBA76F-F545-09F3-B728-97D1F4DE0641}"/>
          </ac:spMkLst>
        </pc:spChg>
        <pc:spChg chg="mod">
          <ac:chgData name="Thiago Lima" userId="647133af969b228a" providerId="LiveId" clId="{66621151-6C72-4837-A518-0352BD3DE415}" dt="2023-10-18T01:56:06.321" v="10394"/>
          <ac:spMkLst>
            <pc:docMk/>
            <pc:sldMk cId="801196128" sldId="295"/>
            <ac:spMk id="3" creationId="{70F208DD-A263-6580-8626-617AA318F61A}"/>
          </ac:spMkLst>
        </pc:spChg>
        <pc:spChg chg="add mod">
          <ac:chgData name="Thiago Lima" userId="647133af969b228a" providerId="LiveId" clId="{66621151-6C72-4837-A518-0352BD3DE415}" dt="2023-10-17T13:07:20.645" v="8551" actId="20577"/>
          <ac:spMkLst>
            <pc:docMk/>
            <pc:sldMk cId="801196128" sldId="295"/>
            <ac:spMk id="4" creationId="{CBD65C0C-CD69-67A6-4106-E612B51CC23E}"/>
          </ac:spMkLst>
        </pc:spChg>
        <pc:spChg chg="del">
          <ac:chgData name="Thiago Lima" userId="647133af969b228a" providerId="LiveId" clId="{66621151-6C72-4837-A518-0352BD3DE415}" dt="2023-10-18T02:34:27.116" v="10746" actId="478"/>
          <ac:spMkLst>
            <pc:docMk/>
            <pc:sldMk cId="801196128" sldId="295"/>
            <ac:spMk id="5" creationId="{5A260277-13F9-DDCF-2CA8-B61DCBA08E86}"/>
          </ac:spMkLst>
        </pc:spChg>
        <pc:spChg chg="add mod">
          <ac:chgData name="Thiago Lima" userId="647133af969b228a" providerId="LiveId" clId="{66621151-6C72-4837-A518-0352BD3DE415}" dt="2023-10-17T13:15:34.341" v="8618" actId="1076"/>
          <ac:spMkLst>
            <pc:docMk/>
            <pc:sldMk cId="801196128" sldId="295"/>
            <ac:spMk id="6" creationId="{3ECB4BE0-9D14-9D27-2CC1-C3A2211A4199}"/>
          </ac:spMkLst>
        </pc:spChg>
        <pc:spChg chg="add mod">
          <ac:chgData name="Thiago Lima" userId="647133af969b228a" providerId="LiveId" clId="{66621151-6C72-4837-A518-0352BD3DE415}" dt="2023-10-17T14:18:27.257" v="9298" actId="1076"/>
          <ac:spMkLst>
            <pc:docMk/>
            <pc:sldMk cId="801196128" sldId="295"/>
            <ac:spMk id="8" creationId="{0C90A3DB-BC0F-6101-BC84-B2279D00C664}"/>
          </ac:spMkLst>
        </pc:spChg>
        <pc:spChg chg="add mod">
          <ac:chgData name="Thiago Lima" userId="647133af969b228a" providerId="LiveId" clId="{66621151-6C72-4837-A518-0352BD3DE415}" dt="2023-10-17T13:15:34.341" v="8618" actId="1076"/>
          <ac:spMkLst>
            <pc:docMk/>
            <pc:sldMk cId="801196128" sldId="295"/>
            <ac:spMk id="9" creationId="{F5994B53-6AFB-8833-3FE9-C4FECDD2CD96}"/>
          </ac:spMkLst>
        </pc:spChg>
        <pc:spChg chg="add mod">
          <ac:chgData name="Thiago Lima" userId="647133af969b228a" providerId="LiveId" clId="{66621151-6C72-4837-A518-0352BD3DE415}" dt="2023-10-17T13:15:34.341" v="8618" actId="1076"/>
          <ac:spMkLst>
            <pc:docMk/>
            <pc:sldMk cId="801196128" sldId="295"/>
            <ac:spMk id="10" creationId="{E17D7495-F0CD-E4D7-736B-383C0EF15D7C}"/>
          </ac:spMkLst>
        </pc:spChg>
        <pc:spChg chg="del mod">
          <ac:chgData name="Thiago Lima" userId="647133af969b228a" providerId="LiveId" clId="{66621151-6C72-4837-A518-0352BD3DE415}" dt="2023-10-17T14:14:23.314" v="9286" actId="478"/>
          <ac:spMkLst>
            <pc:docMk/>
            <pc:sldMk cId="801196128" sldId="295"/>
            <ac:spMk id="12" creationId="{B448E906-FFBE-1499-CCE3-C106603FC38E}"/>
          </ac:spMkLst>
        </pc:spChg>
        <pc:spChg chg="add mod">
          <ac:chgData name="Thiago Lima" userId="647133af969b228a" providerId="LiveId" clId="{66621151-6C72-4837-A518-0352BD3DE415}" dt="2023-10-18T04:07:56.316" v="10936" actId="20577"/>
          <ac:spMkLst>
            <pc:docMk/>
            <pc:sldMk cId="801196128" sldId="295"/>
            <ac:spMk id="13" creationId="{F19B4AE1-95DF-9E5B-0567-117ACE7DBD8C}"/>
          </ac:spMkLst>
        </pc:spChg>
        <pc:spChg chg="del mod">
          <ac:chgData name="Thiago Lima" userId="647133af969b228a" providerId="LiveId" clId="{66621151-6C72-4837-A518-0352BD3DE415}" dt="2023-10-17T14:18:00.647" v="9295" actId="478"/>
          <ac:spMkLst>
            <pc:docMk/>
            <pc:sldMk cId="801196128" sldId="295"/>
            <ac:spMk id="14" creationId="{3C1714F8-7ECA-3D0F-71B3-AB00ADB37F18}"/>
          </ac:spMkLst>
        </pc:spChg>
        <pc:spChg chg="del mod">
          <ac:chgData name="Thiago Lima" userId="647133af969b228a" providerId="LiveId" clId="{66621151-6C72-4837-A518-0352BD3DE415}" dt="2023-10-17T14:18:02.493" v="9296" actId="478"/>
          <ac:spMkLst>
            <pc:docMk/>
            <pc:sldMk cId="801196128" sldId="295"/>
            <ac:spMk id="16" creationId="{7191D5B1-DC3C-16B7-5E87-5ABC7179FF76}"/>
          </ac:spMkLst>
        </pc:spChg>
        <pc:spChg chg="mod">
          <ac:chgData name="Thiago Lima" userId="647133af969b228a" providerId="LiveId" clId="{66621151-6C72-4837-A518-0352BD3DE415}" dt="2023-10-18T02:19:14.512" v="10656" actId="122"/>
          <ac:spMkLst>
            <pc:docMk/>
            <pc:sldMk cId="801196128" sldId="295"/>
            <ac:spMk id="17" creationId="{B4BA6053-F4CA-C11F-3437-2B2B2D64B857}"/>
          </ac:spMkLst>
        </pc:spChg>
        <pc:spChg chg="del">
          <ac:chgData name="Thiago Lima" userId="647133af969b228a" providerId="LiveId" clId="{66621151-6C72-4837-A518-0352BD3DE415}" dt="2023-10-17T13:08:47.250" v="8562" actId="478"/>
          <ac:spMkLst>
            <pc:docMk/>
            <pc:sldMk cId="801196128" sldId="295"/>
            <ac:spMk id="18" creationId="{ABD80BBD-A302-7BD4-A5D6-2EA1FEFA5EBE}"/>
          </ac:spMkLst>
        </pc:spChg>
        <pc:spChg chg="mod">
          <ac:chgData name="Thiago Lima" userId="647133af969b228a" providerId="LiveId" clId="{66621151-6C72-4837-A518-0352BD3DE415}" dt="2023-10-17T13:59:57.396" v="8861"/>
          <ac:spMkLst>
            <pc:docMk/>
            <pc:sldMk cId="801196128" sldId="295"/>
            <ac:spMk id="19" creationId="{2D6D1488-A82B-24DA-AAC7-0181B85AA12A}"/>
          </ac:spMkLst>
        </pc:spChg>
        <pc:spChg chg="mod">
          <ac:chgData name="Thiago Lima" userId="647133af969b228a" providerId="LiveId" clId="{66621151-6C72-4837-A518-0352BD3DE415}" dt="2023-10-17T13:59:57.396" v="8861"/>
          <ac:spMkLst>
            <pc:docMk/>
            <pc:sldMk cId="801196128" sldId="295"/>
            <ac:spMk id="21" creationId="{7280C043-E65F-823C-72AC-7E91AB746F93}"/>
          </ac:spMkLst>
        </pc:spChg>
        <pc:spChg chg="add mod">
          <ac:chgData name="Thiago Lima" userId="647133af969b228a" providerId="LiveId" clId="{66621151-6C72-4837-A518-0352BD3DE415}" dt="2023-10-20T00:36:32.976" v="13140" actId="20577"/>
          <ac:spMkLst>
            <pc:docMk/>
            <pc:sldMk cId="801196128" sldId="295"/>
            <ac:spMk id="22" creationId="{A433CB8B-A9C8-B226-9219-E84FC19BFA42}"/>
          </ac:spMkLst>
        </pc:spChg>
        <pc:spChg chg="add mod">
          <ac:chgData name="Thiago Lima" userId="647133af969b228a" providerId="LiveId" clId="{66621151-6C72-4837-A518-0352BD3DE415}" dt="2023-10-17T13:59:57.396" v="8861"/>
          <ac:spMkLst>
            <pc:docMk/>
            <pc:sldMk cId="801196128" sldId="295"/>
            <ac:spMk id="23" creationId="{EBDAA657-15D4-7C9A-730C-E300B9F47DC0}"/>
          </ac:spMkLst>
        </pc:spChg>
        <pc:spChg chg="add mod">
          <ac:chgData name="Thiago Lima" userId="647133af969b228a" providerId="LiveId" clId="{66621151-6C72-4837-A518-0352BD3DE415}" dt="2023-10-17T14:14:41.051" v="9288" actId="1076"/>
          <ac:spMkLst>
            <pc:docMk/>
            <pc:sldMk cId="801196128" sldId="295"/>
            <ac:spMk id="24" creationId="{B450B31F-07D6-DCAB-BA05-6FC453ECABAB}"/>
          </ac:spMkLst>
        </pc:spChg>
        <pc:spChg chg="add mod">
          <ac:chgData name="Thiago Lima" userId="647133af969b228a" providerId="LiveId" clId="{66621151-6C72-4837-A518-0352BD3DE415}" dt="2023-10-17T14:19:10.289" v="9311" actId="113"/>
          <ac:spMkLst>
            <pc:docMk/>
            <pc:sldMk cId="801196128" sldId="295"/>
            <ac:spMk id="25" creationId="{530E79C5-FBA0-6BBE-2863-EF85F5CE9DC7}"/>
          </ac:spMkLst>
        </pc:spChg>
        <pc:grpChg chg="add mod ord">
          <ac:chgData name="Thiago Lima" userId="647133af969b228a" providerId="LiveId" clId="{66621151-6C72-4837-A518-0352BD3DE415}" dt="2023-10-18T01:56:08.975" v="10395" actId="167"/>
          <ac:grpSpMkLst>
            <pc:docMk/>
            <pc:sldMk cId="801196128" sldId="295"/>
            <ac:grpSpMk id="2" creationId="{A73FD797-9DF5-9A29-21FB-0EF973430AFD}"/>
          </ac:grpSpMkLst>
        </pc:grpChg>
        <pc:grpChg chg="add mod ord">
          <ac:chgData name="Thiago Lima" userId="647133af969b228a" providerId="LiveId" clId="{66621151-6C72-4837-A518-0352BD3DE415}" dt="2023-10-18T01:56:11.655" v="10396" actId="167"/>
          <ac:grpSpMkLst>
            <pc:docMk/>
            <pc:sldMk cId="801196128" sldId="295"/>
            <ac:grpSpMk id="15" creationId="{51EF10CA-0932-04C5-418C-598813947C7A}"/>
          </ac:grpSpMkLst>
        </pc:grpChg>
        <pc:grpChg chg="add del mod">
          <ac:chgData name="Thiago Lima" userId="647133af969b228a" providerId="LiveId" clId="{66621151-6C72-4837-A518-0352BD3DE415}" dt="2023-10-18T01:56:06.046" v="10393" actId="478"/>
          <ac:grpSpMkLst>
            <pc:docMk/>
            <pc:sldMk cId="801196128" sldId="295"/>
            <ac:grpSpMk id="20" creationId="{6FC4EA95-D47D-0A88-D1A2-8197629465F9}"/>
          </ac:grpSpMkLst>
        </pc:grpChg>
        <pc:picChg chg="add del mod">
          <ac:chgData name="Thiago Lima" userId="647133af969b228a" providerId="LiveId" clId="{66621151-6C72-4837-A518-0352BD3DE415}" dt="2023-10-17T14:55:31.890" v="10188" actId="208"/>
          <ac:picMkLst>
            <pc:docMk/>
            <pc:sldMk cId="801196128" sldId="295"/>
            <ac:picMk id="11" creationId="{F2B733AD-6918-111A-12F4-3B31B216A57E}"/>
          </ac:picMkLst>
        </pc:picChg>
        <pc:picChg chg="add del mod">
          <ac:chgData name="Thiago Lima" userId="647133af969b228a" providerId="LiveId" clId="{66621151-6C72-4837-A518-0352BD3DE415}" dt="2023-10-17T14:55:17.506" v="10186"/>
          <ac:picMkLst>
            <pc:docMk/>
            <pc:sldMk cId="801196128" sldId="295"/>
            <ac:picMk id="26" creationId="{D1C60287-C3B1-E954-2366-D7B0C572F0B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7T14:17:26.853" v="9290"/>
              <pc2:cmMkLst xmlns:pc2="http://schemas.microsoft.com/office/powerpoint/2019/9/main/command">
                <pc:docMk/>
                <pc:sldMk cId="801196128" sldId="295"/>
                <pc2:cmMk id="{3B5BE1C3-CCD4-4008-9E67-A744B717F578}"/>
              </pc2:cmMkLst>
            </pc226:cmChg>
          </p:ext>
        </pc:extLst>
      </pc:sldChg>
      <pc:sldChg chg="delSp modSp mod">
        <pc:chgData name="Thiago Lima" userId="647133af969b228a" providerId="LiveId" clId="{66621151-6C72-4837-A518-0352BD3DE415}" dt="2023-10-20T00:35:45.406" v="13118" actId="20577"/>
        <pc:sldMkLst>
          <pc:docMk/>
          <pc:sldMk cId="1566448978" sldId="296"/>
        </pc:sldMkLst>
        <pc:spChg chg="del">
          <ac:chgData name="Thiago Lima" userId="647133af969b228a" providerId="LiveId" clId="{66621151-6C72-4837-A518-0352BD3DE415}" dt="2023-10-17T02:25:01.156" v="7724" actId="478"/>
          <ac:spMkLst>
            <pc:docMk/>
            <pc:sldMk cId="1566448978" sldId="296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20T00:35:45.406" v="13118" actId="20577"/>
          <ac:spMkLst>
            <pc:docMk/>
            <pc:sldMk cId="1566448978" sldId="296"/>
            <ac:spMk id="15" creationId="{8916660B-F33B-AE35-4E48-9900D07D8119}"/>
          </ac:spMkLst>
        </pc:spChg>
      </pc:sldChg>
      <pc:sldChg chg="delSp modSp mod">
        <pc:chgData name="Thiago Lima" userId="647133af969b228a" providerId="LiveId" clId="{66621151-6C72-4837-A518-0352BD3DE415}" dt="2023-10-20T00:35:40.519" v="13116" actId="20577"/>
        <pc:sldMkLst>
          <pc:docMk/>
          <pc:sldMk cId="741646483" sldId="297"/>
        </pc:sldMkLst>
        <pc:spChg chg="del">
          <ac:chgData name="Thiago Lima" userId="647133af969b228a" providerId="LiveId" clId="{66621151-6C72-4837-A518-0352BD3DE415}" dt="2023-10-17T02:25:07.205" v="7725" actId="478"/>
          <ac:spMkLst>
            <pc:docMk/>
            <pc:sldMk cId="741646483" sldId="297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20T00:35:40.519" v="13116" actId="20577"/>
          <ac:spMkLst>
            <pc:docMk/>
            <pc:sldMk cId="741646483" sldId="297"/>
            <ac:spMk id="15" creationId="{8916660B-F33B-AE35-4E48-9900D07D8119}"/>
          </ac:spMkLst>
        </pc:spChg>
        <pc:spChg chg="mod">
          <ac:chgData name="Thiago Lima" userId="647133af969b228a" providerId="LiveId" clId="{66621151-6C72-4837-A518-0352BD3DE415}" dt="2023-10-17T02:03:13.165" v="7459" actId="113"/>
          <ac:spMkLst>
            <pc:docMk/>
            <pc:sldMk cId="741646483" sldId="297"/>
            <ac:spMk id="25" creationId="{5A55CE34-DD85-1212-30C8-B562AA7FEE1D}"/>
          </ac:spMkLst>
        </pc:spChg>
      </pc:sldChg>
      <pc:sldChg chg="del">
        <pc:chgData name="Thiago Lima" userId="647133af969b228a" providerId="LiveId" clId="{66621151-6C72-4837-A518-0352BD3DE415}" dt="2023-10-17T14:33:41.032" v="9652" actId="47"/>
        <pc:sldMkLst>
          <pc:docMk/>
          <pc:sldMk cId="2882019164" sldId="298"/>
        </pc:sldMkLst>
      </pc:sldChg>
      <pc:sldChg chg="delSp modSp mod">
        <pc:chgData name="Thiago Lima" userId="647133af969b228a" providerId="LiveId" clId="{66621151-6C72-4837-A518-0352BD3DE415}" dt="2023-10-20T00:35:52.034" v="13122" actId="20577"/>
        <pc:sldMkLst>
          <pc:docMk/>
          <pc:sldMk cId="1310944197" sldId="300"/>
        </pc:sldMkLst>
        <pc:spChg chg="del">
          <ac:chgData name="Thiago Lima" userId="647133af969b228a" providerId="LiveId" clId="{66621151-6C72-4837-A518-0352BD3DE415}" dt="2023-10-17T02:24:55.957" v="7723" actId="478"/>
          <ac:spMkLst>
            <pc:docMk/>
            <pc:sldMk cId="1310944197" sldId="300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20T00:35:52.034" v="13122" actId="20577"/>
          <ac:spMkLst>
            <pc:docMk/>
            <pc:sldMk cId="1310944197" sldId="300"/>
            <ac:spMk id="15" creationId="{8916660B-F33B-AE35-4E48-9900D07D8119}"/>
          </ac:spMkLst>
        </pc:spChg>
        <pc:graphicFrameChg chg="modGraphic">
          <ac:chgData name="Thiago Lima" userId="647133af969b228a" providerId="LiveId" clId="{66621151-6C72-4837-A518-0352BD3DE415}" dt="2023-10-19T23:54:38.454" v="12828" actId="404"/>
          <ac:graphicFrameMkLst>
            <pc:docMk/>
            <pc:sldMk cId="1310944197" sldId="300"/>
            <ac:graphicFrameMk id="7" creationId="{C3635799-0375-499D-FB5B-8708E2A90666}"/>
          </ac:graphicFrameMkLst>
        </pc:graphicFrameChg>
        <pc:picChg chg="mod">
          <ac:chgData name="Thiago Lima" userId="647133af969b228a" providerId="LiveId" clId="{66621151-6C72-4837-A518-0352BD3DE415}" dt="2023-10-19T01:29:51.870" v="11703" actId="1076"/>
          <ac:picMkLst>
            <pc:docMk/>
            <pc:sldMk cId="1310944197" sldId="300"/>
            <ac:picMk id="3" creationId="{4FE69FCF-F36F-E5EA-AA79-F09D69DFD3F8}"/>
          </ac:picMkLst>
        </pc:picChg>
        <pc:picChg chg="mod">
          <ac:chgData name="Thiago Lima" userId="647133af969b228a" providerId="LiveId" clId="{66621151-6C72-4837-A518-0352BD3DE415}" dt="2023-10-19T01:29:47.693" v="11702" actId="1076"/>
          <ac:picMkLst>
            <pc:docMk/>
            <pc:sldMk cId="1310944197" sldId="300"/>
            <ac:picMk id="6" creationId="{3609BBF0-6B4F-D6D0-B5FF-1E2787787504}"/>
          </ac:picMkLst>
        </pc:picChg>
      </pc:sldChg>
      <pc:sldChg chg="del">
        <pc:chgData name="Thiago Lima" userId="647133af969b228a" providerId="LiveId" clId="{66621151-6C72-4837-A518-0352BD3DE415}" dt="2023-10-17T14:47:34.153" v="9924" actId="47"/>
        <pc:sldMkLst>
          <pc:docMk/>
          <pc:sldMk cId="3003745984" sldId="301"/>
        </pc:sldMkLst>
      </pc:sldChg>
      <pc:sldChg chg="add del">
        <pc:chgData name="Thiago Lima" userId="647133af969b228a" providerId="LiveId" clId="{66621151-6C72-4837-A518-0352BD3DE415}" dt="2023-10-17T02:19:07.513" v="7710" actId="2696"/>
        <pc:sldMkLst>
          <pc:docMk/>
          <pc:sldMk cId="4134929559" sldId="302"/>
        </pc:sldMkLst>
      </pc:sldChg>
      <pc:sldChg chg="del">
        <pc:chgData name="Thiago Lima" userId="647133af969b228a" providerId="LiveId" clId="{66621151-6C72-4837-A518-0352BD3DE415}" dt="2023-10-17T15:07:52.024" v="10323" actId="47"/>
        <pc:sldMkLst>
          <pc:docMk/>
          <pc:sldMk cId="1317034039" sldId="303"/>
        </pc:sldMkLst>
      </pc:sldChg>
      <pc:sldChg chg="del">
        <pc:chgData name="Thiago Lima" userId="647133af969b228a" providerId="LiveId" clId="{66621151-6C72-4837-A518-0352BD3DE415}" dt="2023-10-18T02:23:44.216" v="10700" actId="47"/>
        <pc:sldMkLst>
          <pc:docMk/>
          <pc:sldMk cId="2647394070" sldId="304"/>
        </pc:sldMkLst>
      </pc:sldChg>
      <pc:sldChg chg="addSp delSp modSp mod">
        <pc:chgData name="Thiago Lima" userId="647133af969b228a" providerId="LiveId" clId="{66621151-6C72-4837-A518-0352BD3DE415}" dt="2023-10-20T00:36:03.053" v="13128" actId="20577"/>
        <pc:sldMkLst>
          <pc:docMk/>
          <pc:sldMk cId="546388386" sldId="305"/>
        </pc:sldMkLst>
        <pc:spChg chg="mod">
          <ac:chgData name="Thiago Lima" userId="647133af969b228a" providerId="LiveId" clId="{66621151-6C72-4837-A518-0352BD3DE415}" dt="2023-10-17T13:05:24.380" v="8493" actId="20577"/>
          <ac:spMkLst>
            <pc:docMk/>
            <pc:sldMk cId="546388386" sldId="305"/>
            <ac:spMk id="2" creationId="{738F57CC-4A7C-BF54-AEB9-60A3D621A196}"/>
          </ac:spMkLst>
        </pc:spChg>
        <pc:spChg chg="add mod">
          <ac:chgData name="Thiago Lima" userId="647133af969b228a" providerId="LiveId" clId="{66621151-6C72-4837-A518-0352BD3DE415}" dt="2023-10-20T00:00:45.594" v="12995" actId="113"/>
          <ac:spMkLst>
            <pc:docMk/>
            <pc:sldMk cId="546388386" sldId="305"/>
            <ac:spMk id="3" creationId="{621A16F7-A59B-8373-5CD7-7CC0E9DDDBED}"/>
          </ac:spMkLst>
        </pc:spChg>
        <pc:spChg chg="del">
          <ac:chgData name="Thiago Lima" userId="647133af969b228a" providerId="LiveId" clId="{66621151-6C72-4837-A518-0352BD3DE415}" dt="2023-10-17T02:30:12.611" v="7798" actId="478"/>
          <ac:spMkLst>
            <pc:docMk/>
            <pc:sldMk cId="546388386" sldId="305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18T01:54:52.881" v="10369"/>
          <ac:spMkLst>
            <pc:docMk/>
            <pc:sldMk cId="546388386" sldId="305"/>
            <ac:spMk id="5" creationId="{E123F19D-8B11-584B-3FBF-6626A16A3472}"/>
          </ac:spMkLst>
        </pc:spChg>
        <pc:spChg chg="mod">
          <ac:chgData name="Thiago Lima" userId="647133af969b228a" providerId="LiveId" clId="{66621151-6C72-4837-A518-0352BD3DE415}" dt="2023-10-20T00:00:17.388" v="12993" actId="404"/>
          <ac:spMkLst>
            <pc:docMk/>
            <pc:sldMk cId="546388386" sldId="305"/>
            <ac:spMk id="8" creationId="{3090FADF-9ACD-3851-DDD3-A5E71DFB6EF1}"/>
          </ac:spMkLst>
        </pc:spChg>
        <pc:spChg chg="mod">
          <ac:chgData name="Thiago Lima" userId="647133af969b228a" providerId="LiveId" clId="{66621151-6C72-4837-A518-0352BD3DE415}" dt="2023-10-18T01:55:00.230" v="10372"/>
          <ac:spMkLst>
            <pc:docMk/>
            <pc:sldMk cId="546388386" sldId="305"/>
            <ac:spMk id="9" creationId="{F6676ECC-CFDB-D70E-5EAD-683CCDE6EDD4}"/>
          </ac:spMkLst>
        </pc:spChg>
        <pc:spChg chg="del topLvl">
          <ac:chgData name="Thiago Lima" userId="647133af969b228a" providerId="LiveId" clId="{66621151-6C72-4837-A518-0352BD3DE415}" dt="2023-10-18T01:54:59.707" v="10371" actId="478"/>
          <ac:spMkLst>
            <pc:docMk/>
            <pc:sldMk cId="546388386" sldId="305"/>
            <ac:spMk id="14" creationId="{FE59D795-F748-CFE4-1EC6-6A3B625A05B3}"/>
          </ac:spMkLst>
        </pc:spChg>
        <pc:spChg chg="mod">
          <ac:chgData name="Thiago Lima" userId="647133af969b228a" providerId="LiveId" clId="{66621151-6C72-4837-A518-0352BD3DE415}" dt="2023-10-20T00:36:03.053" v="13128" actId="20577"/>
          <ac:spMkLst>
            <pc:docMk/>
            <pc:sldMk cId="546388386" sldId="305"/>
            <ac:spMk id="15" creationId="{8916660B-F33B-AE35-4E48-9900D07D8119}"/>
          </ac:spMkLst>
        </pc:spChg>
        <pc:grpChg chg="add del mod">
          <ac:chgData name="Thiago Lima" userId="647133af969b228a" providerId="LiveId" clId="{66621151-6C72-4837-A518-0352BD3DE415}" dt="2023-10-18T01:54:54.755" v="10370"/>
          <ac:grpSpMkLst>
            <pc:docMk/>
            <pc:sldMk cId="546388386" sldId="305"/>
            <ac:grpSpMk id="3" creationId="{ACDFD146-4808-96B9-E76B-0BC6D2AE5FCB}"/>
          </ac:grpSpMkLst>
        </pc:grpChg>
        <pc:grpChg chg="add mod ord">
          <ac:chgData name="Thiago Lima" userId="647133af969b228a" providerId="LiveId" clId="{66621151-6C72-4837-A518-0352BD3DE415}" dt="2023-10-18T01:55:10.011" v="10375" actId="167"/>
          <ac:grpSpMkLst>
            <pc:docMk/>
            <pc:sldMk cId="546388386" sldId="305"/>
            <ac:grpSpMk id="6" creationId="{13ED9939-AA00-C209-D66A-A135567900DE}"/>
          </ac:grpSpMkLst>
        </pc:grpChg>
        <pc:grpChg chg="ord">
          <ac:chgData name="Thiago Lima" userId="647133af969b228a" providerId="LiveId" clId="{66621151-6C72-4837-A518-0352BD3DE415}" dt="2023-10-18T01:55:12.229" v="10376" actId="167"/>
          <ac:grpSpMkLst>
            <pc:docMk/>
            <pc:sldMk cId="546388386" sldId="305"/>
            <ac:grpSpMk id="11" creationId="{D45221A7-13F3-4402-79E0-FF2840595BF2}"/>
          </ac:grpSpMkLst>
        </pc:grpChg>
        <pc:grpChg chg="del">
          <ac:chgData name="Thiago Lima" userId="647133af969b228a" providerId="LiveId" clId="{66621151-6C72-4837-A518-0352BD3DE415}" dt="2023-10-18T01:54:59.707" v="10371" actId="478"/>
          <ac:grpSpMkLst>
            <pc:docMk/>
            <pc:sldMk cId="546388386" sldId="305"/>
            <ac:grpSpMk id="13" creationId="{91A468DD-0D55-5A5F-56BA-FD6ADC2FE405}"/>
          </ac:grpSpMkLst>
        </pc:grpChg>
      </pc:sldChg>
      <pc:sldChg chg="addSp delSp modSp mod">
        <pc:chgData name="Thiago Lima" userId="647133af969b228a" providerId="LiveId" clId="{66621151-6C72-4837-A518-0352BD3DE415}" dt="2023-10-20T00:36:06.690" v="13130" actId="20577"/>
        <pc:sldMkLst>
          <pc:docMk/>
          <pc:sldMk cId="1441100015" sldId="306"/>
        </pc:sldMkLst>
        <pc:spChg chg="add mod">
          <ac:chgData name="Thiago Lima" userId="647133af969b228a" providerId="LiveId" clId="{66621151-6C72-4837-A518-0352BD3DE415}" dt="2023-10-17T13:05:37.438" v="8495"/>
          <ac:spMkLst>
            <pc:docMk/>
            <pc:sldMk cId="1441100015" sldId="306"/>
            <ac:spMk id="2" creationId="{A766C425-BEB9-CD99-103A-290F61F6D0A9}"/>
          </ac:spMkLst>
        </pc:spChg>
        <pc:spChg chg="del">
          <ac:chgData name="Thiago Lima" userId="647133af969b228a" providerId="LiveId" clId="{66621151-6C72-4837-A518-0352BD3DE415}" dt="2023-10-17T02:30:18.097" v="7799" actId="478"/>
          <ac:spMkLst>
            <pc:docMk/>
            <pc:sldMk cId="1441100015" sldId="306"/>
            <ac:spMk id="5" creationId="{166BCA67-5059-AE5B-1FB4-E84256C8C232}"/>
          </ac:spMkLst>
        </pc:spChg>
        <pc:spChg chg="mod">
          <ac:chgData name="Thiago Lima" userId="647133af969b228a" providerId="LiveId" clId="{66621151-6C72-4837-A518-0352BD3DE415}" dt="2023-10-18T01:55:25.528" v="10378"/>
          <ac:spMkLst>
            <pc:docMk/>
            <pc:sldMk cId="1441100015" sldId="306"/>
            <ac:spMk id="5" creationId="{7F3FCDFE-4065-2AEB-8BC5-D124A2677CFC}"/>
          </ac:spMkLst>
        </pc:spChg>
        <pc:spChg chg="del">
          <ac:chgData name="Thiago Lima" userId="647133af969b228a" providerId="LiveId" clId="{66621151-6C72-4837-A518-0352BD3DE415}" dt="2023-10-17T13:05:36.427" v="8494" actId="478"/>
          <ac:spMkLst>
            <pc:docMk/>
            <pc:sldMk cId="1441100015" sldId="306"/>
            <ac:spMk id="6" creationId="{84004FD6-24FE-EBAD-0E91-6DB59876F549}"/>
          </ac:spMkLst>
        </pc:spChg>
        <pc:spChg chg="mod">
          <ac:chgData name="Thiago Lima" userId="647133af969b228a" providerId="LiveId" clId="{66621151-6C72-4837-A518-0352BD3DE415}" dt="2023-10-19T23:58:36.089" v="12894" actId="113"/>
          <ac:spMkLst>
            <pc:docMk/>
            <pc:sldMk cId="1441100015" sldId="306"/>
            <ac:spMk id="10" creationId="{2557F73F-A699-260A-2B5C-BCCD936AD590}"/>
          </ac:spMkLst>
        </pc:spChg>
        <pc:spChg chg="mod">
          <ac:chgData name="Thiago Lima" userId="647133af969b228a" providerId="LiveId" clId="{66621151-6C72-4837-A518-0352BD3DE415}" dt="2023-10-20T00:36:06.690" v="13130" actId="20577"/>
          <ac:spMkLst>
            <pc:docMk/>
            <pc:sldMk cId="1441100015" sldId="306"/>
            <ac:spMk id="15" creationId="{8916660B-F33B-AE35-4E48-9900D07D8119}"/>
          </ac:spMkLst>
        </pc:spChg>
        <pc:spChg chg="mod">
          <ac:chgData name="Thiago Lima" userId="647133af969b228a" providerId="LiveId" clId="{66621151-6C72-4837-A518-0352BD3DE415}" dt="2023-10-19T23:56:06.685" v="12832" actId="404"/>
          <ac:spMkLst>
            <pc:docMk/>
            <pc:sldMk cId="1441100015" sldId="306"/>
            <ac:spMk id="16" creationId="{3DEC54E5-70C0-AF82-5889-2E56E2E2B603}"/>
          </ac:spMkLst>
        </pc:spChg>
        <pc:spChg chg="mod">
          <ac:chgData name="Thiago Lima" userId="647133af969b228a" providerId="LiveId" clId="{66621151-6C72-4837-A518-0352BD3DE415}" dt="2023-10-19T23:58:28.705" v="12893" actId="113"/>
          <ac:spMkLst>
            <pc:docMk/>
            <pc:sldMk cId="1441100015" sldId="306"/>
            <ac:spMk id="19" creationId="{DB33475B-7DDE-7C10-2DBD-D4412FBF74CE}"/>
          </ac:spMkLst>
        </pc:spChg>
        <pc:spChg chg="mod">
          <ac:chgData name="Thiago Lima" userId="647133af969b228a" providerId="LiveId" clId="{66621151-6C72-4837-A518-0352BD3DE415}" dt="2023-10-19T23:56:03.461" v="12831" actId="404"/>
          <ac:spMkLst>
            <pc:docMk/>
            <pc:sldMk cId="1441100015" sldId="306"/>
            <ac:spMk id="26" creationId="{79DB076B-6032-AADC-EB45-DABF0FBD9419}"/>
          </ac:spMkLst>
        </pc:spChg>
        <pc:grpChg chg="add mod ord">
          <ac:chgData name="Thiago Lima" userId="647133af969b228a" providerId="LiveId" clId="{66621151-6C72-4837-A518-0352BD3DE415}" dt="2023-10-18T01:55:28.409" v="10379" actId="167"/>
          <ac:grpSpMkLst>
            <pc:docMk/>
            <pc:sldMk cId="1441100015" sldId="306"/>
            <ac:grpSpMk id="3" creationId="{23ABC072-DBAA-84DE-85FE-2777EEF5F9C5}"/>
          </ac:grpSpMkLst>
        </pc:grpChg>
        <pc:grpChg chg="ord">
          <ac:chgData name="Thiago Lima" userId="647133af969b228a" providerId="LiveId" clId="{66621151-6C72-4837-A518-0352BD3DE415}" dt="2023-10-18T01:55:29.844" v="10380" actId="167"/>
          <ac:grpSpMkLst>
            <pc:docMk/>
            <pc:sldMk cId="1441100015" sldId="306"/>
            <ac:grpSpMk id="11" creationId="{D45221A7-13F3-4402-79E0-FF2840595BF2}"/>
          </ac:grpSpMkLst>
        </pc:grpChg>
        <pc:grpChg chg="del">
          <ac:chgData name="Thiago Lima" userId="647133af969b228a" providerId="LiveId" clId="{66621151-6C72-4837-A518-0352BD3DE415}" dt="2023-10-18T01:55:25.126" v="10377" actId="478"/>
          <ac:grpSpMkLst>
            <pc:docMk/>
            <pc:sldMk cId="1441100015" sldId="306"/>
            <ac:grpSpMk id="13" creationId="{91A468DD-0D55-5A5F-56BA-FD6ADC2FE405}"/>
          </ac:grpSpMkLst>
        </pc:grpChg>
      </pc:sldChg>
      <pc:sldChg chg="del">
        <pc:chgData name="Thiago Lima" userId="647133af969b228a" providerId="LiveId" clId="{66621151-6C72-4837-A518-0352BD3DE415}" dt="2023-10-18T02:28:24.116" v="10736" actId="47"/>
        <pc:sldMkLst>
          <pc:docMk/>
          <pc:sldMk cId="658472494" sldId="307"/>
        </pc:sldMkLst>
      </pc:sldChg>
      <pc:sldChg chg="addSp delSp modSp mod addCm modCm">
        <pc:chgData name="Thiago Lima" userId="647133af969b228a" providerId="LiveId" clId="{66621151-6C72-4837-A518-0352BD3DE415}" dt="2023-10-20T00:37:10.030" v="13156" actId="20577"/>
        <pc:sldMkLst>
          <pc:docMk/>
          <pc:sldMk cId="3264573244" sldId="308"/>
        </pc:sldMkLst>
        <pc:spChg chg="mod">
          <ac:chgData name="Thiago Lima" userId="647133af969b228a" providerId="LiveId" clId="{66621151-6C72-4837-A518-0352BD3DE415}" dt="2023-10-18T02:34:59.218" v="10748"/>
          <ac:spMkLst>
            <pc:docMk/>
            <pc:sldMk cId="3264573244" sldId="308"/>
            <ac:spMk id="3" creationId="{87360D91-6CFD-6171-890B-7577526A234D}"/>
          </ac:spMkLst>
        </pc:spChg>
        <pc:spChg chg="mod">
          <ac:chgData name="Thiago Lima" userId="647133af969b228a" providerId="LiveId" clId="{66621151-6C72-4837-A518-0352BD3DE415}" dt="2023-10-19T02:18:49.688" v="12224" actId="1076"/>
          <ac:spMkLst>
            <pc:docMk/>
            <pc:sldMk cId="3264573244" sldId="308"/>
            <ac:spMk id="4" creationId="{E8C9F07B-E7E9-4590-0E5F-274E74F9BA8D}"/>
          </ac:spMkLst>
        </pc:spChg>
        <pc:spChg chg="mod">
          <ac:chgData name="Thiago Lima" userId="647133af969b228a" providerId="LiveId" clId="{66621151-6C72-4837-A518-0352BD3DE415}" dt="2023-10-18T02:34:59.218" v="10748"/>
          <ac:spMkLst>
            <pc:docMk/>
            <pc:sldMk cId="3264573244" sldId="308"/>
            <ac:spMk id="10" creationId="{63448781-CB46-89A3-ADED-C06DB270E38D}"/>
          </ac:spMkLst>
        </pc:spChg>
        <pc:spChg chg="add mod">
          <ac:chgData name="Thiago Lima" userId="647133af969b228a" providerId="LiveId" clId="{66621151-6C72-4837-A518-0352BD3DE415}" dt="2023-10-20T00:37:10.030" v="13156" actId="20577"/>
          <ac:spMkLst>
            <pc:docMk/>
            <pc:sldMk cId="3264573244" sldId="308"/>
            <ac:spMk id="11" creationId="{284D62E4-EB3C-DC68-3D82-9E7A15C352EA}"/>
          </ac:spMkLst>
        </pc:spChg>
        <pc:spChg chg="add mod">
          <ac:chgData name="Thiago Lima" userId="647133af969b228a" providerId="LiveId" clId="{66621151-6C72-4837-A518-0352BD3DE415}" dt="2023-10-18T02:34:59.218" v="10748"/>
          <ac:spMkLst>
            <pc:docMk/>
            <pc:sldMk cId="3264573244" sldId="308"/>
            <ac:spMk id="12" creationId="{F9B00EF5-4E53-2F0C-1E8E-3E8583603000}"/>
          </ac:spMkLst>
        </pc:spChg>
        <pc:spChg chg="add del mod">
          <ac:chgData name="Thiago Lima" userId="647133af969b228a" providerId="LiveId" clId="{66621151-6C72-4837-A518-0352BD3DE415}" dt="2023-10-18T02:37:18.436" v="10760" actId="478"/>
          <ac:spMkLst>
            <pc:docMk/>
            <pc:sldMk cId="3264573244" sldId="308"/>
            <ac:spMk id="13" creationId="{A829D0FD-2056-8471-61BD-79349C65C0C9}"/>
          </ac:spMkLst>
        </pc:spChg>
        <pc:spChg chg="add del mod">
          <ac:chgData name="Thiago Lima" userId="647133af969b228a" providerId="LiveId" clId="{66621151-6C72-4837-A518-0352BD3DE415}" dt="2023-10-18T02:37:18.436" v="10760" actId="478"/>
          <ac:spMkLst>
            <pc:docMk/>
            <pc:sldMk cId="3264573244" sldId="308"/>
            <ac:spMk id="14" creationId="{71FC6114-6B18-0BFC-D361-D289B9732C62}"/>
          </ac:spMkLst>
        </pc:spChg>
        <pc:spChg chg="add mod">
          <ac:chgData name="Thiago Lima" userId="647133af969b228a" providerId="LiveId" clId="{66621151-6C72-4837-A518-0352BD3DE415}" dt="2023-10-19T01:38:25.606" v="11706" actId="207"/>
          <ac:spMkLst>
            <pc:docMk/>
            <pc:sldMk cId="3264573244" sldId="308"/>
            <ac:spMk id="15" creationId="{5C3C8879-1944-894D-9E5A-F0CCCB4E77A7}"/>
          </ac:spMkLst>
        </pc:spChg>
        <pc:spChg chg="mod">
          <ac:chgData name="Thiago Lima" userId="647133af969b228a" providerId="LiveId" clId="{66621151-6C72-4837-A518-0352BD3DE415}" dt="2023-10-19T01:17:55.508" v="11471"/>
          <ac:spMkLst>
            <pc:docMk/>
            <pc:sldMk cId="3264573244" sldId="308"/>
            <ac:spMk id="16" creationId="{5DD254AC-46E8-8A98-3A21-752A362E63A2}"/>
          </ac:spMkLst>
        </pc:spChg>
        <pc:spChg chg="mod">
          <ac:chgData name="Thiago Lima" userId="647133af969b228a" providerId="LiveId" clId="{66621151-6C72-4837-A518-0352BD3DE415}" dt="2023-10-19T01:38:43.843" v="11708" actId="207"/>
          <ac:spMkLst>
            <pc:docMk/>
            <pc:sldMk cId="3264573244" sldId="308"/>
            <ac:spMk id="17" creationId="{B9A2B3BF-1E11-D47E-43B0-FE871E9B07F2}"/>
          </ac:spMkLst>
        </pc:spChg>
        <pc:grpChg chg="add mod ord">
          <ac:chgData name="Thiago Lima" userId="647133af969b228a" providerId="LiveId" clId="{66621151-6C72-4837-A518-0352BD3DE415}" dt="2023-10-19T01:18:00.192" v="11473" actId="167"/>
          <ac:grpSpMkLst>
            <pc:docMk/>
            <pc:sldMk cId="3264573244" sldId="308"/>
            <ac:grpSpMk id="2" creationId="{73DC6A5D-9EBC-3781-5D2D-0ACD31113911}"/>
          </ac:grpSpMkLst>
        </pc:grpChg>
        <pc:grpChg chg="add del mod">
          <ac:chgData name="Thiago Lima" userId="647133af969b228a" providerId="LiveId" clId="{66621151-6C72-4837-A518-0352BD3DE415}" dt="2023-10-19T01:17:51.158" v="11470" actId="478"/>
          <ac:grpSpMkLst>
            <pc:docMk/>
            <pc:sldMk cId="3264573244" sldId="308"/>
            <ac:grpSpMk id="9" creationId="{06D81827-9D90-ACFD-B1A8-A09090D7BB87}"/>
          </ac:grpSpMkLst>
        </pc:grpChg>
        <pc:grpChg chg="add mod ord">
          <ac:chgData name="Thiago Lima" userId="647133af969b228a" providerId="LiveId" clId="{66621151-6C72-4837-A518-0352BD3DE415}" dt="2023-10-19T01:17:58.683" v="11472" actId="167"/>
          <ac:grpSpMkLst>
            <pc:docMk/>
            <pc:sldMk cId="3264573244" sldId="308"/>
            <ac:grpSpMk id="14" creationId="{4BD4F781-AAA8-DA3B-3F48-136337C63815}"/>
          </ac:grpSpMkLst>
        </pc:grpChg>
        <pc:picChg chg="mod">
          <ac:chgData name="Thiago Lima" userId="647133af969b228a" providerId="LiveId" clId="{66621151-6C72-4837-A518-0352BD3DE415}" dt="2023-10-18T02:35:50.213" v="10757" actId="1076"/>
          <ac:picMkLst>
            <pc:docMk/>
            <pc:sldMk cId="3264573244" sldId="308"/>
            <ac:picMk id="4" creationId="{F34B0A7B-FE30-CEC2-257E-CD92E9851855}"/>
          </ac:picMkLst>
        </pc:picChg>
        <pc:picChg chg="mod modCrop">
          <ac:chgData name="Thiago Lima" userId="647133af969b228a" providerId="LiveId" clId="{66621151-6C72-4837-A518-0352BD3DE415}" dt="2023-10-18T02:35:50.213" v="10757" actId="1076"/>
          <ac:picMkLst>
            <pc:docMk/>
            <pc:sldMk cId="3264573244" sldId="308"/>
            <ac:picMk id="6" creationId="{579C5B09-6200-52BF-BDF0-E540E1A6E23B}"/>
          </ac:picMkLst>
        </pc:picChg>
        <pc:picChg chg="mod">
          <ac:chgData name="Thiago Lima" userId="647133af969b228a" providerId="LiveId" clId="{66621151-6C72-4837-A518-0352BD3DE415}" dt="2023-10-18T02:35:50.213" v="10757" actId="1076"/>
          <ac:picMkLst>
            <pc:docMk/>
            <pc:sldMk cId="3264573244" sldId="308"/>
            <ac:picMk id="8" creationId="{F9CA8D60-D8FC-86D2-B4EE-8E5DD78B637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9T01:15:04.236" v="11469" actId="2056"/>
              <pc2:cmMkLst xmlns:pc2="http://schemas.microsoft.com/office/powerpoint/2019/9/main/command">
                <pc:docMk/>
                <pc:sldMk cId="3264573244" sldId="308"/>
                <pc2:cmMk id="{D0138C80-D43C-4212-A766-9B2015249B68}"/>
              </pc2:cmMkLst>
            </pc226:cmChg>
          </p:ext>
        </pc:extLst>
      </pc:sldChg>
      <pc:sldChg chg="addSp delSp modSp mod">
        <pc:chgData name="Thiago Lima" userId="647133af969b228a" providerId="LiveId" clId="{66621151-6C72-4837-A518-0352BD3DE415}" dt="2023-10-20T00:36:11" v="13132" actId="20577"/>
        <pc:sldMkLst>
          <pc:docMk/>
          <pc:sldMk cId="561346118" sldId="309"/>
        </pc:sldMkLst>
        <pc:spChg chg="add mod">
          <ac:chgData name="Thiago Lima" userId="647133af969b228a" providerId="LiveId" clId="{66621151-6C72-4837-A518-0352BD3DE415}" dt="2023-10-17T13:05:44.697" v="8497"/>
          <ac:spMkLst>
            <pc:docMk/>
            <pc:sldMk cId="561346118" sldId="309"/>
            <ac:spMk id="2" creationId="{A47DA837-B9AC-B7C2-1E80-B22BD02EAC96}"/>
          </ac:spMkLst>
        </pc:spChg>
        <pc:spChg chg="mod">
          <ac:chgData name="Thiago Lima" userId="647133af969b228a" providerId="LiveId" clId="{66621151-6C72-4837-A518-0352BD3DE415}" dt="2023-10-19T23:56:37.968" v="12843" actId="14100"/>
          <ac:spMkLst>
            <pc:docMk/>
            <pc:sldMk cId="561346118" sldId="309"/>
            <ac:spMk id="5" creationId="{BD0A05A3-CD18-6C3B-F0DC-6A14A08D6F59}"/>
          </ac:spMkLst>
        </pc:spChg>
        <pc:spChg chg="del">
          <ac:chgData name="Thiago Lima" userId="647133af969b228a" providerId="LiveId" clId="{66621151-6C72-4837-A518-0352BD3DE415}" dt="2023-10-17T13:05:44.321" v="8496" actId="478"/>
          <ac:spMkLst>
            <pc:docMk/>
            <pc:sldMk cId="561346118" sldId="309"/>
            <ac:spMk id="6" creationId="{84004FD6-24FE-EBAD-0E91-6DB59876F549}"/>
          </ac:spMkLst>
        </pc:spChg>
        <pc:spChg chg="mod">
          <ac:chgData name="Thiago Lima" userId="647133af969b228a" providerId="LiveId" clId="{66621151-6C72-4837-A518-0352BD3DE415}" dt="2023-10-18T01:55:34.377" v="10382"/>
          <ac:spMkLst>
            <pc:docMk/>
            <pc:sldMk cId="561346118" sldId="309"/>
            <ac:spMk id="6" creationId="{F7FE79F4-4C40-262C-913C-A15415309B61}"/>
          </ac:spMkLst>
        </pc:spChg>
        <pc:spChg chg="add mod">
          <ac:chgData name="Thiago Lima" userId="647133af969b228a" providerId="LiveId" clId="{66621151-6C72-4837-A518-0352BD3DE415}" dt="2023-10-19T02:54:17.789" v="12513" actId="1076"/>
          <ac:spMkLst>
            <pc:docMk/>
            <pc:sldMk cId="561346118" sldId="309"/>
            <ac:spMk id="7" creationId="{1F3B116D-2BE5-BDF0-E6BE-615F6BAA20A4}"/>
          </ac:spMkLst>
        </pc:spChg>
        <pc:spChg chg="mod">
          <ac:chgData name="Thiago Lima" userId="647133af969b228a" providerId="LiveId" clId="{66621151-6C72-4837-A518-0352BD3DE415}" dt="2023-10-20T00:36:11" v="13132" actId="20577"/>
          <ac:spMkLst>
            <pc:docMk/>
            <pc:sldMk cId="561346118" sldId="309"/>
            <ac:spMk id="15" creationId="{8916660B-F33B-AE35-4E48-9900D07D8119}"/>
          </ac:spMkLst>
        </pc:spChg>
        <pc:spChg chg="mod">
          <ac:chgData name="Thiago Lima" userId="647133af969b228a" providerId="LiveId" clId="{66621151-6C72-4837-A518-0352BD3DE415}" dt="2023-10-19T02:54:31.430" v="12516" actId="1076"/>
          <ac:spMkLst>
            <pc:docMk/>
            <pc:sldMk cId="561346118" sldId="309"/>
            <ac:spMk id="19" creationId="{DB33475B-7DDE-7C10-2DBD-D4412FBF74CE}"/>
          </ac:spMkLst>
        </pc:spChg>
        <pc:spChg chg="mod">
          <ac:chgData name="Thiago Lima" userId="647133af969b228a" providerId="LiveId" clId="{66621151-6C72-4837-A518-0352BD3DE415}" dt="2023-10-19T23:56:40.535" v="12844" actId="1076"/>
          <ac:spMkLst>
            <pc:docMk/>
            <pc:sldMk cId="561346118" sldId="309"/>
            <ac:spMk id="20" creationId="{9009CCA1-7B12-8C19-6028-F29B4F6A352D}"/>
          </ac:spMkLst>
        </pc:spChg>
        <pc:spChg chg="mod">
          <ac:chgData name="Thiago Lima" userId="647133af969b228a" providerId="LiveId" clId="{66621151-6C72-4837-A518-0352BD3DE415}" dt="2023-10-19T23:56:19.672" v="12838" actId="1036"/>
          <ac:spMkLst>
            <pc:docMk/>
            <pc:sldMk cId="561346118" sldId="309"/>
            <ac:spMk id="26" creationId="{79DB076B-6032-AADC-EB45-DABF0FBD9419}"/>
          </ac:spMkLst>
        </pc:spChg>
        <pc:spChg chg="mod">
          <ac:chgData name="Thiago Lima" userId="647133af969b228a" providerId="LiveId" clId="{66621151-6C72-4837-A518-0352BD3DE415}" dt="2023-10-19T23:58:12.223" v="12892" actId="113"/>
          <ac:spMkLst>
            <pc:docMk/>
            <pc:sldMk cId="561346118" sldId="309"/>
            <ac:spMk id="29" creationId="{39F906AB-5CA7-3F1D-9847-E2EF2757D3D4}"/>
          </ac:spMkLst>
        </pc:spChg>
        <pc:grpChg chg="add mod ord">
          <ac:chgData name="Thiago Lima" userId="647133af969b228a" providerId="LiveId" clId="{66621151-6C72-4837-A518-0352BD3DE415}" dt="2023-10-18T01:55:36.878" v="10383" actId="167"/>
          <ac:grpSpMkLst>
            <pc:docMk/>
            <pc:sldMk cId="561346118" sldId="309"/>
            <ac:grpSpMk id="4" creationId="{83264E89-9A73-4913-4B56-CF35AEB4EE52}"/>
          </ac:grpSpMkLst>
        </pc:grpChg>
        <pc:grpChg chg="ord">
          <ac:chgData name="Thiago Lima" userId="647133af969b228a" providerId="LiveId" clId="{66621151-6C72-4837-A518-0352BD3DE415}" dt="2023-10-18T01:55:39.417" v="10384" actId="167"/>
          <ac:grpSpMkLst>
            <pc:docMk/>
            <pc:sldMk cId="561346118" sldId="309"/>
            <ac:grpSpMk id="11" creationId="{D45221A7-13F3-4402-79E0-FF2840595BF2}"/>
          </ac:grpSpMkLst>
        </pc:grpChg>
        <pc:grpChg chg="del">
          <ac:chgData name="Thiago Lima" userId="647133af969b228a" providerId="LiveId" clId="{66621151-6C72-4837-A518-0352BD3DE415}" dt="2023-10-18T01:55:34.026" v="10381" actId="478"/>
          <ac:grpSpMkLst>
            <pc:docMk/>
            <pc:sldMk cId="561346118" sldId="309"/>
            <ac:grpSpMk id="13" creationId="{91A468DD-0D55-5A5F-56BA-FD6ADC2FE405}"/>
          </ac:grpSpMkLst>
        </pc:grpChg>
        <pc:picChg chg="del">
          <ac:chgData name="Thiago Lima" userId="647133af969b228a" providerId="LiveId" clId="{66621151-6C72-4837-A518-0352BD3DE415}" dt="2023-10-19T02:54:08.418" v="12509" actId="478"/>
          <ac:picMkLst>
            <pc:docMk/>
            <pc:sldMk cId="561346118" sldId="309"/>
            <ac:picMk id="3" creationId="{4A2573D8-1A38-931A-547F-D7AE8B140AB9}"/>
          </ac:picMkLst>
        </pc:picChg>
      </pc:sldChg>
      <pc:sldChg chg="del">
        <pc:chgData name="Thiago Lima" userId="647133af969b228a" providerId="LiveId" clId="{66621151-6C72-4837-A518-0352BD3DE415}" dt="2023-10-18T04:57:12.475" v="11044" actId="47"/>
        <pc:sldMkLst>
          <pc:docMk/>
          <pc:sldMk cId="2707229654" sldId="310"/>
        </pc:sldMkLst>
      </pc:sldChg>
      <pc:sldChg chg="addSp delSp modSp mod">
        <pc:chgData name="Thiago Lima" userId="647133af969b228a" providerId="LiveId" clId="{66621151-6C72-4837-A518-0352BD3DE415}" dt="2023-10-20T00:36:17.514" v="13134" actId="20577"/>
        <pc:sldMkLst>
          <pc:docMk/>
          <pc:sldMk cId="2901211909" sldId="311"/>
        </pc:sldMkLst>
        <pc:spChg chg="add mod">
          <ac:chgData name="Thiago Lima" userId="647133af969b228a" providerId="LiveId" clId="{66621151-6C72-4837-A518-0352BD3DE415}" dt="2023-10-17T13:06:37.954" v="8502"/>
          <ac:spMkLst>
            <pc:docMk/>
            <pc:sldMk cId="2901211909" sldId="311"/>
            <ac:spMk id="2" creationId="{B020B90E-ADEF-85CF-59BF-E61E259499E9}"/>
          </ac:spMkLst>
        </pc:spChg>
        <pc:spChg chg="del">
          <ac:chgData name="Thiago Lima" userId="647133af969b228a" providerId="LiveId" clId="{66621151-6C72-4837-A518-0352BD3DE415}" dt="2023-10-17T13:06:37.653" v="8501" actId="478"/>
          <ac:spMkLst>
            <pc:docMk/>
            <pc:sldMk cId="2901211909" sldId="311"/>
            <ac:spMk id="6" creationId="{84004FD6-24FE-EBAD-0E91-6DB59876F549}"/>
          </ac:spMkLst>
        </pc:spChg>
        <pc:spChg chg="mod">
          <ac:chgData name="Thiago Lima" userId="647133af969b228a" providerId="LiveId" clId="{66621151-6C72-4837-A518-0352BD3DE415}" dt="2023-10-18T01:55:43.132" v="10386"/>
          <ac:spMkLst>
            <pc:docMk/>
            <pc:sldMk cId="2901211909" sldId="311"/>
            <ac:spMk id="6" creationId="{BF8C3E35-C3C6-B02D-1031-08792FAF2298}"/>
          </ac:spMkLst>
        </pc:spChg>
        <pc:spChg chg="mod">
          <ac:chgData name="Thiago Lima" userId="647133af969b228a" providerId="LiveId" clId="{66621151-6C72-4837-A518-0352BD3DE415}" dt="2023-10-19T23:57:57.037" v="12891" actId="113"/>
          <ac:spMkLst>
            <pc:docMk/>
            <pc:sldMk cId="2901211909" sldId="311"/>
            <ac:spMk id="10" creationId="{2557F73F-A699-260A-2B5C-BCCD936AD590}"/>
          </ac:spMkLst>
        </pc:spChg>
        <pc:spChg chg="mod">
          <ac:chgData name="Thiago Lima" userId="647133af969b228a" providerId="LiveId" clId="{66621151-6C72-4837-A518-0352BD3DE415}" dt="2023-10-20T00:36:17.514" v="13134" actId="20577"/>
          <ac:spMkLst>
            <pc:docMk/>
            <pc:sldMk cId="2901211909" sldId="311"/>
            <ac:spMk id="15" creationId="{8916660B-F33B-AE35-4E48-9900D07D8119}"/>
          </ac:spMkLst>
        </pc:spChg>
        <pc:spChg chg="mod">
          <ac:chgData name="Thiago Lima" userId="647133af969b228a" providerId="LiveId" clId="{66621151-6C72-4837-A518-0352BD3DE415}" dt="2023-10-19T23:57:15.507" v="12885" actId="1038"/>
          <ac:spMkLst>
            <pc:docMk/>
            <pc:sldMk cId="2901211909" sldId="311"/>
            <ac:spMk id="26" creationId="{79DB076B-6032-AADC-EB45-DABF0FBD9419}"/>
          </ac:spMkLst>
        </pc:spChg>
        <pc:spChg chg="mod">
          <ac:chgData name="Thiago Lima" userId="647133af969b228a" providerId="LiveId" clId="{66621151-6C72-4837-A518-0352BD3DE415}" dt="2023-10-19T23:57:41.297" v="12889" actId="113"/>
          <ac:spMkLst>
            <pc:docMk/>
            <pc:sldMk cId="2901211909" sldId="311"/>
            <ac:spMk id="28" creationId="{92C7171A-1C67-AEE2-8592-BFADAEB993BC}"/>
          </ac:spMkLst>
        </pc:spChg>
        <pc:grpChg chg="add mod ord">
          <ac:chgData name="Thiago Lima" userId="647133af969b228a" providerId="LiveId" clId="{66621151-6C72-4837-A518-0352BD3DE415}" dt="2023-10-18T01:55:45.610" v="10387" actId="167"/>
          <ac:grpSpMkLst>
            <pc:docMk/>
            <pc:sldMk cId="2901211909" sldId="311"/>
            <ac:grpSpMk id="5" creationId="{17089198-02E3-CBE4-C432-A3C4FB7CB474}"/>
          </ac:grpSpMkLst>
        </pc:grpChg>
        <pc:grpChg chg="ord">
          <ac:chgData name="Thiago Lima" userId="647133af969b228a" providerId="LiveId" clId="{66621151-6C72-4837-A518-0352BD3DE415}" dt="2023-10-18T01:55:48.104" v="10388" actId="167"/>
          <ac:grpSpMkLst>
            <pc:docMk/>
            <pc:sldMk cId="2901211909" sldId="311"/>
            <ac:grpSpMk id="11" creationId="{D45221A7-13F3-4402-79E0-FF2840595BF2}"/>
          </ac:grpSpMkLst>
        </pc:grpChg>
        <pc:grpChg chg="del">
          <ac:chgData name="Thiago Lima" userId="647133af969b228a" providerId="LiveId" clId="{66621151-6C72-4837-A518-0352BD3DE415}" dt="2023-10-18T01:55:42.728" v="10385" actId="478"/>
          <ac:grpSpMkLst>
            <pc:docMk/>
            <pc:sldMk cId="2901211909" sldId="311"/>
            <ac:grpSpMk id="13" creationId="{91A468DD-0D55-5A5F-56BA-FD6ADC2FE405}"/>
          </ac:grpSpMkLst>
        </pc:grpChg>
      </pc:sldChg>
      <pc:sldChg chg="del">
        <pc:chgData name="Thiago Lima" userId="647133af969b228a" providerId="LiveId" clId="{66621151-6C72-4837-A518-0352BD3DE415}" dt="2023-10-18T04:57:15.477" v="11045" actId="47"/>
        <pc:sldMkLst>
          <pc:docMk/>
          <pc:sldMk cId="1256892403" sldId="312"/>
        </pc:sldMkLst>
      </pc:sldChg>
      <pc:sldChg chg="del">
        <pc:chgData name="Thiago Lima" userId="647133af969b228a" providerId="LiveId" clId="{66621151-6C72-4837-A518-0352BD3DE415}" dt="2023-10-18T02:51:50.142" v="10796" actId="47"/>
        <pc:sldMkLst>
          <pc:docMk/>
          <pc:sldMk cId="2576990703" sldId="313"/>
        </pc:sldMkLst>
      </pc:sldChg>
      <pc:sldChg chg="add del">
        <pc:chgData name="Thiago Lima" userId="647133af969b228a" providerId="LiveId" clId="{66621151-6C72-4837-A518-0352BD3DE415}" dt="2023-10-17T14:20:57.782" v="9313" actId="47"/>
        <pc:sldMkLst>
          <pc:docMk/>
          <pc:sldMk cId="1273057756" sldId="314"/>
        </pc:sldMkLst>
      </pc:sldChg>
      <pc:sldChg chg="addSp delSp modSp add mod">
        <pc:chgData name="Thiago Lima" userId="647133af969b228a" providerId="LiveId" clId="{66621151-6C72-4837-A518-0352BD3DE415}" dt="2023-10-20T00:36:38.541" v="13144" actId="20577"/>
        <pc:sldMkLst>
          <pc:docMk/>
          <pc:sldMk cId="1993067243" sldId="314"/>
        </pc:sldMkLst>
        <pc:spChg chg="add del mod">
          <ac:chgData name="Thiago Lima" userId="647133af969b228a" providerId="LiveId" clId="{66621151-6C72-4837-A518-0352BD3DE415}" dt="2023-10-17T14:22:53.662" v="9360" actId="478"/>
          <ac:spMkLst>
            <pc:docMk/>
            <pc:sldMk cId="1993067243" sldId="314"/>
            <ac:spMk id="2" creationId="{4D26202F-1FFF-3874-5233-E38CCE6CF103}"/>
          </ac:spMkLst>
        </pc:spChg>
        <pc:spChg chg="mod">
          <ac:chgData name="Thiago Lima" userId="647133af969b228a" providerId="LiveId" clId="{66621151-6C72-4837-A518-0352BD3DE415}" dt="2023-10-18T01:56:15.815" v="10398"/>
          <ac:spMkLst>
            <pc:docMk/>
            <pc:sldMk cId="1993067243" sldId="314"/>
            <ac:spMk id="3" creationId="{4F1AB630-5DC5-4F6C-B9F0-3C2D8E32DF2B}"/>
          </ac:spMkLst>
        </pc:spChg>
        <pc:spChg chg="add del mod">
          <ac:chgData name="Thiago Lima" userId="647133af969b228a" providerId="LiveId" clId="{66621151-6C72-4837-A518-0352BD3DE415}" dt="2023-10-17T14:24:02.277" v="9416" actId="478"/>
          <ac:spMkLst>
            <pc:docMk/>
            <pc:sldMk cId="1993067243" sldId="314"/>
            <ac:spMk id="3" creationId="{51907D2B-9490-8626-284F-49E56F4B1984}"/>
          </ac:spMkLst>
        </pc:spChg>
        <pc:spChg chg="mod">
          <ac:chgData name="Thiago Lima" userId="647133af969b228a" providerId="LiveId" clId="{66621151-6C72-4837-A518-0352BD3DE415}" dt="2023-10-17T14:21:26.895" v="9331" actId="113"/>
          <ac:spMkLst>
            <pc:docMk/>
            <pc:sldMk cId="1993067243" sldId="314"/>
            <ac:spMk id="4" creationId="{CBD65C0C-CD69-67A6-4106-E612B51CC23E}"/>
          </ac:spMkLst>
        </pc:spChg>
        <pc:spChg chg="del">
          <ac:chgData name="Thiago Lima" userId="647133af969b228a" providerId="LiveId" clId="{66621151-6C72-4837-A518-0352BD3DE415}" dt="2023-10-18T02:34:36.080" v="10747" actId="478"/>
          <ac:spMkLst>
            <pc:docMk/>
            <pc:sldMk cId="1993067243" sldId="314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7T14:22:14.598" v="9337" actId="113"/>
          <ac:spMkLst>
            <pc:docMk/>
            <pc:sldMk cId="1993067243" sldId="314"/>
            <ac:spMk id="6" creationId="{3ECB4BE0-9D14-9D27-2CC1-C3A2211A4199}"/>
          </ac:spMkLst>
        </pc:spChg>
        <pc:spChg chg="mod">
          <ac:chgData name="Thiago Lima" userId="647133af969b228a" providerId="LiveId" clId="{66621151-6C72-4837-A518-0352BD3DE415}" dt="2023-10-17T14:38:31.095" v="9739" actId="122"/>
          <ac:spMkLst>
            <pc:docMk/>
            <pc:sldMk cId="1993067243" sldId="314"/>
            <ac:spMk id="8" creationId="{0C90A3DB-BC0F-6101-BC84-B2279D00C664}"/>
          </ac:spMkLst>
        </pc:spChg>
        <pc:spChg chg="add del mod">
          <ac:chgData name="Thiago Lima" userId="647133af969b228a" providerId="LiveId" clId="{66621151-6C72-4837-A518-0352BD3DE415}" dt="2023-10-17T14:29:31.636" v="9502" actId="478"/>
          <ac:spMkLst>
            <pc:docMk/>
            <pc:sldMk cId="1993067243" sldId="314"/>
            <ac:spMk id="12" creationId="{3D52BA11-3038-7D17-97BB-F0377FFE39AB}"/>
          </ac:spMkLst>
        </pc:spChg>
        <pc:spChg chg="mod">
          <ac:chgData name="Thiago Lima" userId="647133af969b228a" providerId="LiveId" clId="{66621151-6C72-4837-A518-0352BD3DE415}" dt="2023-10-17T14:32:30.001" v="9637" actId="20577"/>
          <ac:spMkLst>
            <pc:docMk/>
            <pc:sldMk cId="1993067243" sldId="314"/>
            <ac:spMk id="13" creationId="{F19B4AE1-95DF-9E5B-0567-117ACE7DBD8C}"/>
          </ac:spMkLst>
        </pc:spChg>
        <pc:spChg chg="add mod">
          <ac:chgData name="Thiago Lima" userId="647133af969b228a" providerId="LiveId" clId="{66621151-6C72-4837-A518-0352BD3DE415}" dt="2023-10-17T14:30:49.607" v="9558" actId="1037"/>
          <ac:spMkLst>
            <pc:docMk/>
            <pc:sldMk cId="1993067243" sldId="314"/>
            <ac:spMk id="16" creationId="{8CAB8E6C-A36B-39FE-C009-029C12A4D16B}"/>
          </ac:spMkLst>
        </pc:spChg>
        <pc:spChg chg="mod">
          <ac:chgData name="Thiago Lima" userId="647133af969b228a" providerId="LiveId" clId="{66621151-6C72-4837-A518-0352BD3DE415}" dt="2023-10-18T02:18:59.417" v="10649" actId="122"/>
          <ac:spMkLst>
            <pc:docMk/>
            <pc:sldMk cId="1993067243" sldId="314"/>
            <ac:spMk id="17" creationId="{B4BA6053-F4CA-C11F-3437-2B2B2D64B857}"/>
          </ac:spMkLst>
        </pc:spChg>
        <pc:spChg chg="add mod">
          <ac:chgData name="Thiago Lima" userId="647133af969b228a" providerId="LiveId" clId="{66621151-6C72-4837-A518-0352BD3DE415}" dt="2023-10-17T14:33:11.889" v="9650" actId="1076"/>
          <ac:spMkLst>
            <pc:docMk/>
            <pc:sldMk cId="1993067243" sldId="314"/>
            <ac:spMk id="18" creationId="{FAD1C7EA-213A-B4F7-F996-BAA3B9D36CDC}"/>
          </ac:spMkLst>
        </pc:spChg>
        <pc:spChg chg="mod">
          <ac:chgData name="Thiago Lima" userId="647133af969b228a" providerId="LiveId" clId="{66621151-6C72-4837-A518-0352BD3DE415}" dt="2023-10-20T00:36:38.541" v="13144" actId="20577"/>
          <ac:spMkLst>
            <pc:docMk/>
            <pc:sldMk cId="1993067243" sldId="314"/>
            <ac:spMk id="22" creationId="{A433CB8B-A9C8-B226-9219-E84FC19BFA42}"/>
          </ac:spMkLst>
        </pc:spChg>
        <pc:spChg chg="del">
          <ac:chgData name="Thiago Lima" userId="647133af969b228a" providerId="LiveId" clId="{66621151-6C72-4837-A518-0352BD3DE415}" dt="2023-10-17T14:26:39.966" v="9424" actId="478"/>
          <ac:spMkLst>
            <pc:docMk/>
            <pc:sldMk cId="1993067243" sldId="314"/>
            <ac:spMk id="24" creationId="{B450B31F-07D6-DCAB-BA05-6FC453ECABAB}"/>
          </ac:spMkLst>
        </pc:spChg>
        <pc:spChg chg="del">
          <ac:chgData name="Thiago Lima" userId="647133af969b228a" providerId="LiveId" clId="{66621151-6C72-4837-A518-0352BD3DE415}" dt="2023-10-17T14:22:01.578" v="9333" actId="478"/>
          <ac:spMkLst>
            <pc:docMk/>
            <pc:sldMk cId="1993067243" sldId="314"/>
            <ac:spMk id="25" creationId="{530E79C5-FBA0-6BBE-2863-EF85F5CE9DC7}"/>
          </ac:spMkLst>
        </pc:spChg>
        <pc:spChg chg="add del mod">
          <ac:chgData name="Thiago Lima" userId="647133af969b228a" providerId="LiveId" clId="{66621151-6C72-4837-A518-0352BD3DE415}" dt="2023-10-17T14:33:18.565" v="9651" actId="478"/>
          <ac:spMkLst>
            <pc:docMk/>
            <pc:sldMk cId="1993067243" sldId="314"/>
            <ac:spMk id="26" creationId="{F248E62B-0B9B-98A4-D4B9-2B70A0F45644}"/>
          </ac:spMkLst>
        </pc:spChg>
        <pc:grpChg chg="add mod ord">
          <ac:chgData name="Thiago Lima" userId="647133af969b228a" providerId="LiveId" clId="{66621151-6C72-4837-A518-0352BD3DE415}" dt="2023-10-18T01:56:19.112" v="10399" actId="167"/>
          <ac:grpSpMkLst>
            <pc:docMk/>
            <pc:sldMk cId="1993067243" sldId="314"/>
            <ac:grpSpMk id="2" creationId="{F1B0A65B-1859-5654-C25C-F71A5BBB199F}"/>
          </ac:grpSpMkLst>
        </pc:grpChg>
        <pc:grpChg chg="ord">
          <ac:chgData name="Thiago Lima" userId="647133af969b228a" providerId="LiveId" clId="{66621151-6C72-4837-A518-0352BD3DE415}" dt="2023-10-18T01:56:20.768" v="10400" actId="167"/>
          <ac:grpSpMkLst>
            <pc:docMk/>
            <pc:sldMk cId="1993067243" sldId="314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15.562" v="10397" actId="478"/>
          <ac:grpSpMkLst>
            <pc:docMk/>
            <pc:sldMk cId="1993067243" sldId="314"/>
            <ac:grpSpMk id="20" creationId="{6FC4EA95-D47D-0A88-D1A2-8197629465F9}"/>
          </ac:grpSpMkLst>
        </pc:grpChg>
        <pc:picChg chg="del">
          <ac:chgData name="Thiago Lima" userId="647133af969b228a" providerId="LiveId" clId="{66621151-6C72-4837-A518-0352BD3DE415}" dt="2023-10-17T14:21:53.679" v="9332" actId="478"/>
          <ac:picMkLst>
            <pc:docMk/>
            <pc:sldMk cId="1993067243" sldId="314"/>
            <ac:picMk id="11" creationId="{F2B733AD-6918-111A-12F4-3B31B216A57E}"/>
          </ac:picMkLst>
        </pc:picChg>
        <pc:picChg chg="add mod">
          <ac:chgData name="Thiago Lima" userId="647133af969b228a" providerId="LiveId" clId="{66621151-6C72-4837-A518-0352BD3DE415}" dt="2023-10-17T14:30:45.769" v="9541" actId="1037"/>
          <ac:picMkLst>
            <pc:docMk/>
            <pc:sldMk cId="1993067243" sldId="314"/>
            <ac:picMk id="14" creationId="{049AA05C-47FD-FB7B-4FDC-E946F5EDBE40}"/>
          </ac:picMkLst>
        </pc:picChg>
      </pc:sldChg>
      <pc:sldChg chg="addSp delSp modSp add mod">
        <pc:chgData name="Thiago Lima" userId="647133af969b228a" providerId="LiveId" clId="{66621151-6C72-4837-A518-0352BD3DE415}" dt="2023-10-20T00:36:55.952" v="13148" actId="20577"/>
        <pc:sldMkLst>
          <pc:docMk/>
          <pc:sldMk cId="3072477778" sldId="315"/>
        </pc:sldMkLst>
        <pc:spChg chg="add mod">
          <ac:chgData name="Thiago Lima" userId="647133af969b228a" providerId="LiveId" clId="{66621151-6C72-4837-A518-0352BD3DE415}" dt="2023-10-17T14:55:55.861" v="10193" actId="114"/>
          <ac:spMkLst>
            <pc:docMk/>
            <pc:sldMk cId="3072477778" sldId="315"/>
            <ac:spMk id="3" creationId="{80BD4D29-BED0-BA79-2F39-3E7B7C5B2C4F}"/>
          </ac:spMkLst>
        </pc:spChg>
        <pc:spChg chg="mod">
          <ac:chgData name="Thiago Lima" userId="647133af969b228a" providerId="LiveId" clId="{66621151-6C72-4837-A518-0352BD3DE415}" dt="2023-10-18T04:10:41.055" v="10944" actId="20577"/>
          <ac:spMkLst>
            <pc:docMk/>
            <pc:sldMk cId="3072477778" sldId="315"/>
            <ac:spMk id="4" creationId="{CBD65C0C-CD69-67A6-4106-E612B51CC23E}"/>
          </ac:spMkLst>
        </pc:spChg>
        <pc:spChg chg="del">
          <ac:chgData name="Thiago Lima" userId="647133af969b228a" providerId="LiveId" clId="{66621151-6C72-4837-A518-0352BD3DE415}" dt="2023-10-18T02:33:55.462" v="10744" actId="478"/>
          <ac:spMkLst>
            <pc:docMk/>
            <pc:sldMk cId="3072477778" sldId="315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7T14:58:16.620" v="10233" actId="113"/>
          <ac:spMkLst>
            <pc:docMk/>
            <pc:sldMk cId="3072477778" sldId="315"/>
            <ac:spMk id="6" creationId="{3ECB4BE0-9D14-9D27-2CC1-C3A2211A4199}"/>
          </ac:spMkLst>
        </pc:spChg>
        <pc:spChg chg="del mod">
          <ac:chgData name="Thiago Lima" userId="647133af969b228a" providerId="LiveId" clId="{66621151-6C72-4837-A518-0352BD3DE415}" dt="2023-10-17T14:57:55.619" v="10228" actId="478"/>
          <ac:spMkLst>
            <pc:docMk/>
            <pc:sldMk cId="3072477778" sldId="315"/>
            <ac:spMk id="7" creationId="{AFAEBDC8-E257-F33A-EC80-11F120D1D3A4}"/>
          </ac:spMkLst>
        </pc:spChg>
        <pc:spChg chg="mod">
          <ac:chgData name="Thiago Lima" userId="647133af969b228a" providerId="LiveId" clId="{66621151-6C72-4837-A518-0352BD3DE415}" dt="2023-10-18T01:56:25.955" v="10402"/>
          <ac:spMkLst>
            <pc:docMk/>
            <pc:sldMk cId="3072477778" sldId="315"/>
            <ac:spMk id="7" creationId="{BC24F7EE-86D9-9ACB-C159-29F5F0BBA0B8}"/>
          </ac:spMkLst>
        </pc:spChg>
        <pc:spChg chg="mod">
          <ac:chgData name="Thiago Lima" userId="647133af969b228a" providerId="LiveId" clId="{66621151-6C72-4837-A518-0352BD3DE415}" dt="2023-10-17T15:00:24.434" v="10257" actId="1076"/>
          <ac:spMkLst>
            <pc:docMk/>
            <pc:sldMk cId="3072477778" sldId="315"/>
            <ac:spMk id="8" creationId="{0C90A3DB-BC0F-6101-BC84-B2279D00C664}"/>
          </ac:spMkLst>
        </pc:spChg>
        <pc:spChg chg="add del mod">
          <ac:chgData name="Thiago Lima" userId="647133af969b228a" providerId="LiveId" clId="{66621151-6C72-4837-A518-0352BD3DE415}" dt="2023-10-17T14:42:48.883" v="9866" actId="478"/>
          <ac:spMkLst>
            <pc:docMk/>
            <pc:sldMk cId="3072477778" sldId="315"/>
            <ac:spMk id="11" creationId="{8012BEE0-3AFC-8B3D-B009-940E4F6F92E8}"/>
          </ac:spMkLst>
        </pc:spChg>
        <pc:spChg chg="add mod">
          <ac:chgData name="Thiago Lima" userId="647133af969b228a" providerId="LiveId" clId="{66621151-6C72-4837-A518-0352BD3DE415}" dt="2023-10-18T01:15:13.202" v="10363" actId="404"/>
          <ac:spMkLst>
            <pc:docMk/>
            <pc:sldMk cId="3072477778" sldId="315"/>
            <ac:spMk id="12" creationId="{D2890968-6FE4-927A-A3BD-74A5F6764FB1}"/>
          </ac:spMkLst>
        </pc:spChg>
        <pc:spChg chg="mod">
          <ac:chgData name="Thiago Lima" userId="647133af969b228a" providerId="LiveId" clId="{66621151-6C72-4837-A518-0352BD3DE415}" dt="2023-10-18T02:12:19.063" v="10479" actId="2711"/>
          <ac:spMkLst>
            <pc:docMk/>
            <pc:sldMk cId="3072477778" sldId="315"/>
            <ac:spMk id="13" creationId="{F19B4AE1-95DF-9E5B-0567-117ACE7DBD8C}"/>
          </ac:spMkLst>
        </pc:spChg>
        <pc:spChg chg="del">
          <ac:chgData name="Thiago Lima" userId="647133af969b228a" providerId="LiveId" clId="{66621151-6C72-4837-A518-0352BD3DE415}" dt="2023-10-17T14:39:07.717" v="9742" actId="478"/>
          <ac:spMkLst>
            <pc:docMk/>
            <pc:sldMk cId="3072477778" sldId="315"/>
            <ac:spMk id="16" creationId="{8CAB8E6C-A36B-39FE-C009-029C12A4D16B}"/>
          </ac:spMkLst>
        </pc:spChg>
        <pc:spChg chg="del">
          <ac:chgData name="Thiago Lima" userId="647133af969b228a" providerId="LiveId" clId="{66621151-6C72-4837-A518-0352BD3DE415}" dt="2023-10-17T14:45:38.193" v="9888" actId="478"/>
          <ac:spMkLst>
            <pc:docMk/>
            <pc:sldMk cId="3072477778" sldId="315"/>
            <ac:spMk id="17" creationId="{B4BA6053-F4CA-C11F-3437-2B2B2D64B857}"/>
          </ac:spMkLst>
        </pc:spChg>
        <pc:spChg chg="del">
          <ac:chgData name="Thiago Lima" userId="647133af969b228a" providerId="LiveId" clId="{66621151-6C72-4837-A518-0352BD3DE415}" dt="2023-10-17T14:42:58.064" v="9867" actId="478"/>
          <ac:spMkLst>
            <pc:docMk/>
            <pc:sldMk cId="3072477778" sldId="315"/>
            <ac:spMk id="18" creationId="{FAD1C7EA-213A-B4F7-F996-BAA3B9D36CDC}"/>
          </ac:spMkLst>
        </pc:spChg>
        <pc:spChg chg="mod">
          <ac:chgData name="Thiago Lima" userId="647133af969b228a" providerId="LiveId" clId="{66621151-6C72-4837-A518-0352BD3DE415}" dt="2023-10-20T00:36:55.952" v="13148" actId="20577"/>
          <ac:spMkLst>
            <pc:docMk/>
            <pc:sldMk cId="3072477778" sldId="315"/>
            <ac:spMk id="22" creationId="{A433CB8B-A9C8-B226-9219-E84FC19BFA42}"/>
          </ac:spMkLst>
        </pc:spChg>
        <pc:spChg chg="add del mod">
          <ac:chgData name="Thiago Lima" userId="647133af969b228a" providerId="LiveId" clId="{66621151-6C72-4837-A518-0352BD3DE415}" dt="2023-10-17T14:46:59.297" v="9923" actId="478"/>
          <ac:spMkLst>
            <pc:docMk/>
            <pc:sldMk cId="3072477778" sldId="315"/>
            <ac:spMk id="24" creationId="{A488F061-EDB2-14A8-560F-DC12100BF65E}"/>
          </ac:spMkLst>
        </pc:spChg>
        <pc:spChg chg="add mod">
          <ac:chgData name="Thiago Lima" userId="647133af969b228a" providerId="LiveId" clId="{66621151-6C72-4837-A518-0352BD3DE415}" dt="2023-10-18T04:10:50.083" v="10945" actId="113"/>
          <ac:spMkLst>
            <pc:docMk/>
            <pc:sldMk cId="3072477778" sldId="315"/>
            <ac:spMk id="25" creationId="{83D0EC56-3780-5756-552A-E3C70B8D8F7F}"/>
          </ac:spMkLst>
        </pc:spChg>
        <pc:spChg chg="add del mod">
          <ac:chgData name="Thiago Lima" userId="647133af969b228a" providerId="LiveId" clId="{66621151-6C72-4837-A518-0352BD3DE415}" dt="2023-10-18T04:11:09.249" v="10947" actId="478"/>
          <ac:spMkLst>
            <pc:docMk/>
            <pc:sldMk cId="3072477778" sldId="315"/>
            <ac:spMk id="27" creationId="{A1694D44-BD26-93F2-948B-B70657DC398A}"/>
          </ac:spMkLst>
        </pc:spChg>
        <pc:spChg chg="add mod">
          <ac:chgData name="Thiago Lima" userId="647133af969b228a" providerId="LiveId" clId="{66621151-6C72-4837-A518-0352BD3DE415}" dt="2023-10-17T15:03:08.761" v="10312" actId="1036"/>
          <ac:spMkLst>
            <pc:docMk/>
            <pc:sldMk cId="3072477778" sldId="315"/>
            <ac:spMk id="28" creationId="{D0EAAA72-4C7B-2AAA-534C-4E29642A756B}"/>
          </ac:spMkLst>
        </pc:spChg>
        <pc:spChg chg="add mod">
          <ac:chgData name="Thiago Lima" userId="647133af969b228a" providerId="LiveId" clId="{66621151-6C72-4837-A518-0352BD3DE415}" dt="2023-10-17T14:59:39.241" v="10250" actId="14100"/>
          <ac:spMkLst>
            <pc:docMk/>
            <pc:sldMk cId="3072477778" sldId="315"/>
            <ac:spMk id="29" creationId="{C0386622-8D3D-87F6-2A38-80C2B83DFCFC}"/>
          </ac:spMkLst>
        </pc:spChg>
        <pc:spChg chg="add mod">
          <ac:chgData name="Thiago Lima" userId="647133af969b228a" providerId="LiveId" clId="{66621151-6C72-4837-A518-0352BD3DE415}" dt="2023-10-17T14:59:53.885" v="10254" actId="1076"/>
          <ac:spMkLst>
            <pc:docMk/>
            <pc:sldMk cId="3072477778" sldId="315"/>
            <ac:spMk id="30" creationId="{6F90A36B-DC94-AC33-B5F2-5BA41C228553}"/>
          </ac:spMkLst>
        </pc:spChg>
        <pc:spChg chg="add mod">
          <ac:chgData name="Thiago Lima" userId="647133af969b228a" providerId="LiveId" clId="{66621151-6C72-4837-A518-0352BD3DE415}" dt="2023-10-17T15:03:18.871" v="10322" actId="1035"/>
          <ac:spMkLst>
            <pc:docMk/>
            <pc:sldMk cId="3072477778" sldId="315"/>
            <ac:spMk id="31" creationId="{B3FCDCB8-641A-A4FC-E5D5-47B74D9DEA80}"/>
          </ac:spMkLst>
        </pc:spChg>
        <pc:grpChg chg="add mod ord">
          <ac:chgData name="Thiago Lima" userId="647133af969b228a" providerId="LiveId" clId="{66621151-6C72-4837-A518-0352BD3DE415}" dt="2023-10-18T01:56:28.293" v="10403" actId="167"/>
          <ac:grpSpMkLst>
            <pc:docMk/>
            <pc:sldMk cId="3072477778" sldId="315"/>
            <ac:grpSpMk id="2" creationId="{0C364FF7-3F90-B3B7-4912-71354BD522F9}"/>
          </ac:grpSpMkLst>
        </pc:grpChg>
        <pc:grpChg chg="ord">
          <ac:chgData name="Thiago Lima" userId="647133af969b228a" providerId="LiveId" clId="{66621151-6C72-4837-A518-0352BD3DE415}" dt="2023-10-18T01:56:30.034" v="10404" actId="167"/>
          <ac:grpSpMkLst>
            <pc:docMk/>
            <pc:sldMk cId="3072477778" sldId="315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25.664" v="10401" actId="478"/>
          <ac:grpSpMkLst>
            <pc:docMk/>
            <pc:sldMk cId="3072477778" sldId="315"/>
            <ac:grpSpMk id="20" creationId="{6FC4EA95-D47D-0A88-D1A2-8197629465F9}"/>
          </ac:grpSpMkLst>
        </pc:grpChg>
        <pc:picChg chg="add del mod modCrop">
          <ac:chgData name="Thiago Lima" userId="647133af969b228a" providerId="LiveId" clId="{66621151-6C72-4837-A518-0352BD3DE415}" dt="2023-10-17T14:55:37.671" v="10189" actId="478"/>
          <ac:picMkLst>
            <pc:docMk/>
            <pc:sldMk cId="3072477778" sldId="315"/>
            <ac:picMk id="2" creationId="{114718C9-AD88-F66F-7993-667485ACEA7C}"/>
          </ac:picMkLst>
        </pc:picChg>
        <pc:picChg chg="del">
          <ac:chgData name="Thiago Lima" userId="647133af969b228a" providerId="LiveId" clId="{66621151-6C72-4837-A518-0352BD3DE415}" dt="2023-10-17T14:34:40.358" v="9679" actId="478"/>
          <ac:picMkLst>
            <pc:docMk/>
            <pc:sldMk cId="3072477778" sldId="315"/>
            <ac:picMk id="14" creationId="{049AA05C-47FD-FB7B-4FDC-E946F5EDBE40}"/>
          </ac:picMkLst>
        </pc:picChg>
        <pc:picChg chg="add mod">
          <ac:chgData name="Thiago Lima" userId="647133af969b228a" providerId="LiveId" clId="{66621151-6C72-4837-A518-0352BD3DE415}" dt="2023-10-17T14:59:23.012" v="10247" actId="1076"/>
          <ac:picMkLst>
            <pc:docMk/>
            <pc:sldMk cId="3072477778" sldId="315"/>
            <ac:picMk id="26" creationId="{FE88EBD3-DB28-B2F5-D2DA-E87AAEEEDD88}"/>
          </ac:picMkLst>
        </pc:picChg>
        <pc:picChg chg="add mod">
          <ac:chgData name="Thiago Lima" userId="647133af969b228a" providerId="LiveId" clId="{66621151-6C72-4837-A518-0352BD3DE415}" dt="2023-10-17T14:55:06.998" v="10176" actId="1038"/>
          <ac:picMkLst>
            <pc:docMk/>
            <pc:sldMk cId="3072477778" sldId="315"/>
            <ac:picMk id="1026" creationId="{2D4E54D8-C146-055C-63EB-287473A692DF}"/>
          </ac:picMkLst>
        </pc:picChg>
      </pc:sldChg>
      <pc:sldChg chg="addSp delSp modSp add mod ord addCm modCm">
        <pc:chgData name="Thiago Lima" userId="647133af969b228a" providerId="LiveId" clId="{66621151-6C72-4837-A518-0352BD3DE415}" dt="2023-10-20T00:37:02.125" v="13152" actId="20577"/>
        <pc:sldMkLst>
          <pc:docMk/>
          <pc:sldMk cId="2693409083" sldId="316"/>
        </pc:sldMkLst>
        <pc:spChg chg="mod">
          <ac:chgData name="Thiago Lima" userId="647133af969b228a" providerId="LiveId" clId="{66621151-6C72-4837-A518-0352BD3DE415}" dt="2023-10-18T01:56:33.274" v="10406"/>
          <ac:spMkLst>
            <pc:docMk/>
            <pc:sldMk cId="2693409083" sldId="316"/>
            <ac:spMk id="3" creationId="{82A18B85-CEBD-7D3D-819A-44B5ED9D205F}"/>
          </ac:spMkLst>
        </pc:spChg>
        <pc:spChg chg="mod">
          <ac:chgData name="Thiago Lima" userId="647133af969b228a" providerId="LiveId" clId="{66621151-6C72-4837-A518-0352BD3DE415}" dt="2023-10-17T17:13:54.555" v="10357" actId="20577"/>
          <ac:spMkLst>
            <pc:docMk/>
            <pc:sldMk cId="2693409083" sldId="316"/>
            <ac:spMk id="4" creationId="{CBD65C0C-CD69-67A6-4106-E612B51CC23E}"/>
          </ac:spMkLst>
        </pc:spChg>
        <pc:spChg chg="del">
          <ac:chgData name="Thiago Lima" userId="647133af969b228a" providerId="LiveId" clId="{66621151-6C72-4837-A518-0352BD3DE415}" dt="2023-10-18T02:33:50.862" v="10743" actId="478"/>
          <ac:spMkLst>
            <pc:docMk/>
            <pc:sldMk cId="2693409083" sldId="316"/>
            <ac:spMk id="5" creationId="{5A260277-13F9-DDCF-2CA8-B61DCBA08E86}"/>
          </ac:spMkLst>
        </pc:spChg>
        <pc:spChg chg="add mod">
          <ac:chgData name="Thiago Lima" userId="647133af969b228a" providerId="LiveId" clId="{66621151-6C72-4837-A518-0352BD3DE415}" dt="2023-10-18T23:42:10.291" v="11455" actId="404"/>
          <ac:spMkLst>
            <pc:docMk/>
            <pc:sldMk cId="2693409083" sldId="316"/>
            <ac:spMk id="5" creationId="{D2D5FB74-19BB-C8E8-F66B-9E35735D64E7}"/>
          </ac:spMkLst>
        </pc:spChg>
        <pc:spChg chg="del mod">
          <ac:chgData name="Thiago Lima" userId="647133af969b228a" providerId="LiveId" clId="{66621151-6C72-4837-A518-0352BD3DE415}" dt="2023-10-18T18:38:12.117" v="11207" actId="478"/>
          <ac:spMkLst>
            <pc:docMk/>
            <pc:sldMk cId="2693409083" sldId="316"/>
            <ac:spMk id="6" creationId="{3ECB4BE0-9D14-9D27-2CC1-C3A2211A4199}"/>
          </ac:spMkLst>
        </pc:spChg>
        <pc:spChg chg="del">
          <ac:chgData name="Thiago Lima" userId="647133af969b228a" providerId="LiveId" clId="{66621151-6C72-4837-A518-0352BD3DE415}" dt="2023-10-17T18:00:35.973" v="10359" actId="478"/>
          <ac:spMkLst>
            <pc:docMk/>
            <pc:sldMk cId="2693409083" sldId="316"/>
            <ac:spMk id="8" creationId="{0C90A3DB-BC0F-6101-BC84-B2279D00C664}"/>
          </ac:spMkLst>
        </pc:spChg>
        <pc:spChg chg="add mod">
          <ac:chgData name="Thiago Lima" userId="647133af969b228a" providerId="LiveId" clId="{66621151-6C72-4837-A518-0352BD3DE415}" dt="2023-10-18T02:25:18.218" v="10721" actId="1036"/>
          <ac:spMkLst>
            <pc:docMk/>
            <pc:sldMk cId="2693409083" sldId="316"/>
            <ac:spMk id="8" creationId="{C252D8C5-3AD1-C026-5180-5269B2F29FA2}"/>
          </ac:spMkLst>
        </pc:spChg>
        <pc:spChg chg="add mod">
          <ac:chgData name="Thiago Lima" userId="647133af969b228a" providerId="LiveId" clId="{66621151-6C72-4837-A518-0352BD3DE415}" dt="2023-10-18T18:36:46.715" v="11206" actId="20577"/>
          <ac:spMkLst>
            <pc:docMk/>
            <pc:sldMk cId="2693409083" sldId="316"/>
            <ac:spMk id="11" creationId="{12D2D716-EF1D-0D69-8EC8-B548A972E5F2}"/>
          </ac:spMkLst>
        </pc:spChg>
        <pc:spChg chg="add del mod">
          <ac:chgData name="Thiago Lima" userId="647133af969b228a" providerId="LiveId" clId="{66621151-6C72-4837-A518-0352BD3DE415}" dt="2023-10-18T02:22:30.249" v="10697" actId="478"/>
          <ac:spMkLst>
            <pc:docMk/>
            <pc:sldMk cId="2693409083" sldId="316"/>
            <ac:spMk id="12" creationId="{E4110BFC-15CD-41DA-04EA-B4F61130ED7E}"/>
          </ac:spMkLst>
        </pc:spChg>
        <pc:spChg chg="del">
          <ac:chgData name="Thiago Lima" userId="647133af969b228a" providerId="LiveId" clId="{66621151-6C72-4837-A518-0352BD3DE415}" dt="2023-10-18T02:11:35.060" v="10477" actId="478"/>
          <ac:spMkLst>
            <pc:docMk/>
            <pc:sldMk cId="2693409083" sldId="316"/>
            <ac:spMk id="13" creationId="{F19B4AE1-95DF-9E5B-0567-117ACE7DBD8C}"/>
          </ac:spMkLst>
        </pc:spChg>
        <pc:spChg chg="del">
          <ac:chgData name="Thiago Lima" userId="647133af969b228a" providerId="LiveId" clId="{66621151-6C72-4837-A518-0352BD3DE415}" dt="2023-10-18T02:11:10" v="10472" actId="478"/>
          <ac:spMkLst>
            <pc:docMk/>
            <pc:sldMk cId="2693409083" sldId="316"/>
            <ac:spMk id="16" creationId="{8CAB8E6C-A36B-39FE-C009-029C12A4D16B}"/>
          </ac:spMkLst>
        </pc:spChg>
        <pc:spChg chg="mod">
          <ac:chgData name="Thiago Lima" userId="647133af969b228a" providerId="LiveId" clId="{66621151-6C72-4837-A518-0352BD3DE415}" dt="2023-10-18T02:22:24.978" v="10696" actId="122"/>
          <ac:spMkLst>
            <pc:docMk/>
            <pc:sldMk cId="2693409083" sldId="316"/>
            <ac:spMk id="17" creationId="{B4BA6053-F4CA-C11F-3437-2B2B2D64B857}"/>
          </ac:spMkLst>
        </pc:spChg>
        <pc:spChg chg="del">
          <ac:chgData name="Thiago Lima" userId="647133af969b228a" providerId="LiveId" clId="{66621151-6C72-4837-A518-0352BD3DE415}" dt="2023-10-18T02:16:22.043" v="10587" actId="478"/>
          <ac:spMkLst>
            <pc:docMk/>
            <pc:sldMk cId="2693409083" sldId="316"/>
            <ac:spMk id="18" creationId="{FAD1C7EA-213A-B4F7-F996-BAA3B9D36CDC}"/>
          </ac:spMkLst>
        </pc:spChg>
        <pc:spChg chg="mod">
          <ac:chgData name="Thiago Lima" userId="647133af969b228a" providerId="LiveId" clId="{66621151-6C72-4837-A518-0352BD3DE415}" dt="2023-10-20T00:37:02.125" v="13152" actId="20577"/>
          <ac:spMkLst>
            <pc:docMk/>
            <pc:sldMk cId="2693409083" sldId="316"/>
            <ac:spMk id="22" creationId="{A433CB8B-A9C8-B226-9219-E84FC19BFA42}"/>
          </ac:spMkLst>
        </pc:spChg>
        <pc:grpChg chg="add mod ord">
          <ac:chgData name="Thiago Lima" userId="647133af969b228a" providerId="LiveId" clId="{66621151-6C72-4837-A518-0352BD3DE415}" dt="2023-10-18T01:56:35.482" v="10407" actId="167"/>
          <ac:grpSpMkLst>
            <pc:docMk/>
            <pc:sldMk cId="2693409083" sldId="316"/>
            <ac:grpSpMk id="2" creationId="{2F64428A-8537-835B-8BF1-EF59B076A901}"/>
          </ac:grpSpMkLst>
        </pc:grpChg>
        <pc:grpChg chg="ord">
          <ac:chgData name="Thiago Lima" userId="647133af969b228a" providerId="LiveId" clId="{66621151-6C72-4837-A518-0352BD3DE415}" dt="2023-10-18T01:56:37.820" v="10408" actId="167"/>
          <ac:grpSpMkLst>
            <pc:docMk/>
            <pc:sldMk cId="2693409083" sldId="316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33.056" v="10405" actId="478"/>
          <ac:grpSpMkLst>
            <pc:docMk/>
            <pc:sldMk cId="2693409083" sldId="316"/>
            <ac:grpSpMk id="20" creationId="{6FC4EA95-D47D-0A88-D1A2-8197629465F9}"/>
          </ac:grpSpMkLst>
        </pc:grpChg>
        <pc:picChg chg="mod">
          <ac:chgData name="Thiago Lima" userId="647133af969b228a" providerId="LiveId" clId="{66621151-6C72-4837-A518-0352BD3DE415}" dt="2023-10-18T02:25:14.051" v="10709" actId="1076"/>
          <ac:picMkLst>
            <pc:docMk/>
            <pc:sldMk cId="2693409083" sldId="316"/>
            <ac:picMk id="14" creationId="{049AA05C-47FD-FB7B-4FDC-E946F5EDBE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hiago Lima" userId="647133af969b228a" providerId="LiveId" clId="{66621151-6C72-4837-A518-0352BD3DE415}" dt="2023-10-18T02:22:55.945" v="10698"/>
              <pc2:cmMkLst xmlns:pc2="http://schemas.microsoft.com/office/powerpoint/2019/9/main/command">
                <pc:docMk/>
                <pc:sldMk cId="2693409083" sldId="316"/>
                <pc2:cmMk id="{22721021-FDC8-4B24-878B-944D2737E308}"/>
              </pc2:cmMkLst>
            </pc226:cmChg>
            <pc226:cmChg xmlns:pc226="http://schemas.microsoft.com/office/powerpoint/2022/06/main/command" chg="add mod">
              <pc226:chgData name="Thiago Lima" userId="647133af969b228a" providerId="LiveId" clId="{66621151-6C72-4837-A518-0352BD3DE415}" dt="2023-10-19T01:18:25.760" v="11474"/>
              <pc2:cmMkLst xmlns:pc2="http://schemas.microsoft.com/office/powerpoint/2019/9/main/command">
                <pc:docMk/>
                <pc:sldMk cId="2693409083" sldId="316"/>
                <pc2:cmMk id="{9150A44E-BE5D-4B57-A60F-E2DB877010D1}"/>
              </pc2:cmMkLst>
            </pc226:cmChg>
          </p:ext>
        </pc:extLst>
      </pc:sldChg>
      <pc:sldChg chg="del">
        <pc:chgData name="Thiago Lima" userId="647133af969b228a" providerId="LiveId" clId="{66621151-6C72-4837-A518-0352BD3DE415}" dt="2023-10-18T02:55:27.316" v="10797" actId="47"/>
        <pc:sldMkLst>
          <pc:docMk/>
          <pc:sldMk cId="2423564328" sldId="318"/>
        </pc:sldMkLst>
      </pc:sldChg>
      <pc:sldChg chg="del">
        <pc:chgData name="Thiago Lima" userId="647133af969b228a" providerId="LiveId" clId="{66621151-6C72-4837-A518-0352BD3DE415}" dt="2023-10-18T04:57:24.201" v="11047" actId="47"/>
        <pc:sldMkLst>
          <pc:docMk/>
          <pc:sldMk cId="3129625462" sldId="319"/>
        </pc:sldMkLst>
      </pc:sldChg>
      <pc:sldChg chg="addSp delSp modSp mod">
        <pc:chgData name="Thiago Lima" userId="647133af969b228a" providerId="LiveId" clId="{66621151-6C72-4837-A518-0352BD3DE415}" dt="2023-10-20T00:37:14.981" v="13158" actId="20577"/>
        <pc:sldMkLst>
          <pc:docMk/>
          <pc:sldMk cId="3066424895" sldId="320"/>
        </pc:sldMkLst>
        <pc:spChg chg="del">
          <ac:chgData name="Thiago Lima" userId="647133af969b228a" providerId="LiveId" clId="{66621151-6C72-4837-A518-0352BD3DE415}" dt="2023-10-18T02:38:46.778" v="10784" actId="478"/>
          <ac:spMkLst>
            <pc:docMk/>
            <pc:sldMk cId="3066424895" sldId="320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1:56:49.538" v="10410"/>
          <ac:spMkLst>
            <pc:docMk/>
            <pc:sldMk cId="3066424895" sldId="320"/>
            <ac:spMk id="8" creationId="{922F068B-17BF-F5FF-8C6B-F7CB59FA2068}"/>
          </ac:spMkLst>
        </pc:spChg>
        <pc:spChg chg="mod">
          <ac:chgData name="Thiago Lima" userId="647133af969b228a" providerId="LiveId" clId="{66621151-6C72-4837-A518-0352BD3DE415}" dt="2023-10-20T00:37:14.981" v="13158" actId="20577"/>
          <ac:spMkLst>
            <pc:docMk/>
            <pc:sldMk cId="3066424895" sldId="320"/>
            <ac:spMk id="22" creationId="{A433CB8B-A9C8-B226-9219-E84FC19BFA42}"/>
          </ac:spMkLst>
        </pc:spChg>
        <pc:grpChg chg="add mod ord">
          <ac:chgData name="Thiago Lima" userId="647133af969b228a" providerId="LiveId" clId="{66621151-6C72-4837-A518-0352BD3DE415}" dt="2023-10-18T01:56:52.054" v="10411" actId="167"/>
          <ac:grpSpMkLst>
            <pc:docMk/>
            <pc:sldMk cId="3066424895" sldId="320"/>
            <ac:grpSpMk id="2" creationId="{D143396A-4D25-2403-0391-62B20F5FA86A}"/>
          </ac:grpSpMkLst>
        </pc:grpChg>
        <pc:grpChg chg="ord">
          <ac:chgData name="Thiago Lima" userId="647133af969b228a" providerId="LiveId" clId="{66621151-6C72-4837-A518-0352BD3DE415}" dt="2023-10-18T01:56:54.570" v="10412" actId="167"/>
          <ac:grpSpMkLst>
            <pc:docMk/>
            <pc:sldMk cId="3066424895" sldId="320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49.233" v="10409" actId="478"/>
          <ac:grpSpMkLst>
            <pc:docMk/>
            <pc:sldMk cId="3066424895" sldId="320"/>
            <ac:grpSpMk id="20" creationId="{6FC4EA95-D47D-0A88-D1A2-8197629465F9}"/>
          </ac:grpSpMkLst>
        </pc:grpChg>
      </pc:sldChg>
      <pc:sldChg chg="addSp delSp modSp mod">
        <pc:chgData name="Thiago Lima" userId="647133af969b228a" providerId="LiveId" clId="{66621151-6C72-4837-A518-0352BD3DE415}" dt="2023-10-20T00:37:22.798" v="13160" actId="20577"/>
        <pc:sldMkLst>
          <pc:docMk/>
          <pc:sldMk cId="2600048117" sldId="321"/>
        </pc:sldMkLst>
        <pc:spChg chg="del">
          <ac:chgData name="Thiago Lima" userId="647133af969b228a" providerId="LiveId" clId="{66621151-6C72-4837-A518-0352BD3DE415}" dt="2023-10-18T02:38:50.939" v="10785" actId="478"/>
          <ac:spMkLst>
            <pc:docMk/>
            <pc:sldMk cId="2600048117" sldId="321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1:56:59.269" v="10414"/>
          <ac:spMkLst>
            <pc:docMk/>
            <pc:sldMk cId="2600048117" sldId="321"/>
            <ac:spMk id="11" creationId="{9983C68C-9627-7591-AF0C-2420E5C1A6EA}"/>
          </ac:spMkLst>
        </pc:spChg>
        <pc:spChg chg="mod">
          <ac:chgData name="Thiago Lima" userId="647133af969b228a" providerId="LiveId" clId="{66621151-6C72-4837-A518-0352BD3DE415}" dt="2023-10-20T00:37:22.798" v="13160" actId="20577"/>
          <ac:spMkLst>
            <pc:docMk/>
            <pc:sldMk cId="2600048117" sldId="321"/>
            <ac:spMk id="22" creationId="{A433CB8B-A9C8-B226-9219-E84FC19BFA42}"/>
          </ac:spMkLst>
        </pc:spChg>
        <pc:grpChg chg="add mod ord">
          <ac:chgData name="Thiago Lima" userId="647133af969b228a" providerId="LiveId" clId="{66621151-6C72-4837-A518-0352BD3DE415}" dt="2023-10-18T01:57:01.733" v="10415" actId="167"/>
          <ac:grpSpMkLst>
            <pc:docMk/>
            <pc:sldMk cId="2600048117" sldId="321"/>
            <ac:grpSpMk id="3" creationId="{1AA2079C-9491-C4F4-AF34-F03BCE0C306B}"/>
          </ac:grpSpMkLst>
        </pc:grpChg>
        <pc:grpChg chg="ord">
          <ac:chgData name="Thiago Lima" userId="647133af969b228a" providerId="LiveId" clId="{66621151-6C72-4837-A518-0352BD3DE415}" dt="2023-10-18T01:57:03.421" v="10416" actId="167"/>
          <ac:grpSpMkLst>
            <pc:docMk/>
            <pc:sldMk cId="2600048117" sldId="321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6:58.970" v="10413" actId="478"/>
          <ac:grpSpMkLst>
            <pc:docMk/>
            <pc:sldMk cId="2600048117" sldId="321"/>
            <ac:grpSpMk id="20" creationId="{6FC4EA95-D47D-0A88-D1A2-8197629465F9}"/>
          </ac:grpSpMkLst>
        </pc:grpChg>
      </pc:sldChg>
      <pc:sldChg chg="addSp delSp modSp mod">
        <pc:chgData name="Thiago Lima" userId="647133af969b228a" providerId="LiveId" clId="{66621151-6C72-4837-A518-0352BD3DE415}" dt="2023-10-20T00:37:36.928" v="13164" actId="20577"/>
        <pc:sldMkLst>
          <pc:docMk/>
          <pc:sldMk cId="1219387785" sldId="322"/>
        </pc:sldMkLst>
        <pc:spChg chg="mod">
          <ac:chgData name="Thiago Lima" userId="647133af969b228a" providerId="LiveId" clId="{66621151-6C72-4837-A518-0352BD3DE415}" dt="2023-10-18T01:57:08.608" v="10418"/>
          <ac:spMkLst>
            <pc:docMk/>
            <pc:sldMk cId="1219387785" sldId="322"/>
            <ac:spMk id="3" creationId="{7C2D90F4-EA3E-C33C-C269-98DF8BFC665F}"/>
          </ac:spMkLst>
        </pc:spChg>
        <pc:spChg chg="del">
          <ac:chgData name="Thiago Lima" userId="647133af969b228a" providerId="LiveId" clId="{66621151-6C72-4837-A518-0352BD3DE415}" dt="2023-10-18T02:38:55.392" v="10786" actId="478"/>
          <ac:spMkLst>
            <pc:docMk/>
            <pc:sldMk cId="1219387785" sldId="322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2:51:23.920" v="10795" actId="14100"/>
          <ac:spMkLst>
            <pc:docMk/>
            <pc:sldMk cId="1219387785" sldId="322"/>
            <ac:spMk id="6" creationId="{3ECB4BE0-9D14-9D27-2CC1-C3A2211A4199}"/>
          </ac:spMkLst>
        </pc:spChg>
        <pc:spChg chg="mod">
          <ac:chgData name="Thiago Lima" userId="647133af969b228a" providerId="LiveId" clId="{66621151-6C72-4837-A518-0352BD3DE415}" dt="2023-10-19T02:17:58.694" v="12207" actId="14100"/>
          <ac:spMkLst>
            <pc:docMk/>
            <pc:sldMk cId="1219387785" sldId="322"/>
            <ac:spMk id="14" creationId="{345E06D8-9E9D-25EE-40FB-8FE844CD2855}"/>
          </ac:spMkLst>
        </pc:spChg>
        <pc:spChg chg="mod">
          <ac:chgData name="Thiago Lima" userId="647133af969b228a" providerId="LiveId" clId="{66621151-6C72-4837-A518-0352BD3DE415}" dt="2023-10-19T02:18:29.060" v="12223" actId="1035"/>
          <ac:spMkLst>
            <pc:docMk/>
            <pc:sldMk cId="1219387785" sldId="322"/>
            <ac:spMk id="16" creationId="{A444110D-1AEA-6A07-42F5-311094892D2E}"/>
          </ac:spMkLst>
        </pc:spChg>
        <pc:spChg chg="mod">
          <ac:chgData name="Thiago Lima" userId="647133af969b228a" providerId="LiveId" clId="{66621151-6C72-4837-A518-0352BD3DE415}" dt="2023-10-20T00:37:36.928" v="13164" actId="20577"/>
          <ac:spMkLst>
            <pc:docMk/>
            <pc:sldMk cId="1219387785" sldId="322"/>
            <ac:spMk id="22" creationId="{A433CB8B-A9C8-B226-9219-E84FC19BFA42}"/>
          </ac:spMkLst>
        </pc:spChg>
        <pc:grpChg chg="add mod ord">
          <ac:chgData name="Thiago Lima" userId="647133af969b228a" providerId="LiveId" clId="{66621151-6C72-4837-A518-0352BD3DE415}" dt="2023-10-18T01:57:10.802" v="10419" actId="167"/>
          <ac:grpSpMkLst>
            <pc:docMk/>
            <pc:sldMk cId="1219387785" sldId="322"/>
            <ac:grpSpMk id="2" creationId="{10003537-3152-0DBE-B2AB-8BADFB96B5D0}"/>
          </ac:grpSpMkLst>
        </pc:grpChg>
        <pc:grpChg chg="ord">
          <ac:chgData name="Thiago Lima" userId="647133af969b228a" providerId="LiveId" clId="{66621151-6C72-4837-A518-0352BD3DE415}" dt="2023-10-18T01:57:12.453" v="10420" actId="167"/>
          <ac:grpSpMkLst>
            <pc:docMk/>
            <pc:sldMk cId="1219387785" sldId="322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7:08.281" v="10417" actId="478"/>
          <ac:grpSpMkLst>
            <pc:docMk/>
            <pc:sldMk cId="1219387785" sldId="322"/>
            <ac:grpSpMk id="20" creationId="{6FC4EA95-D47D-0A88-D1A2-8197629465F9}"/>
          </ac:grpSpMkLst>
        </pc:grpChg>
        <pc:picChg chg="mod modCrop">
          <ac:chgData name="Thiago Lima" userId="647133af969b228a" providerId="LiveId" clId="{66621151-6C72-4837-A518-0352BD3DE415}" dt="2023-10-19T01:27:34.278" v="11588" actId="732"/>
          <ac:picMkLst>
            <pc:docMk/>
            <pc:sldMk cId="1219387785" sldId="322"/>
            <ac:picMk id="8" creationId="{737FA990-1030-636F-874F-42DF58F40CBB}"/>
          </ac:picMkLst>
        </pc:picChg>
        <pc:picChg chg="mod">
          <ac:chgData name="Thiago Lima" userId="647133af969b228a" providerId="LiveId" clId="{66621151-6C72-4837-A518-0352BD3DE415}" dt="2023-10-19T01:27:06.851" v="11561" actId="1076"/>
          <ac:picMkLst>
            <pc:docMk/>
            <pc:sldMk cId="1219387785" sldId="322"/>
            <ac:picMk id="12" creationId="{B650D66F-5B93-BF9F-BA0E-1A991805D744}"/>
          </ac:picMkLst>
        </pc:picChg>
        <pc:picChg chg="mod">
          <ac:chgData name="Thiago Lima" userId="647133af969b228a" providerId="LiveId" clId="{66621151-6C72-4837-A518-0352BD3DE415}" dt="2023-10-19T02:18:25.667" v="12221" actId="1036"/>
          <ac:picMkLst>
            <pc:docMk/>
            <pc:sldMk cId="1219387785" sldId="322"/>
            <ac:picMk id="18" creationId="{B8F543DB-4E0B-EB32-CA15-3CFC778D213E}"/>
          </ac:picMkLst>
        </pc:picChg>
        <pc:picChg chg="mod">
          <ac:chgData name="Thiago Lima" userId="647133af969b228a" providerId="LiveId" clId="{66621151-6C72-4837-A518-0352BD3DE415}" dt="2023-10-19T01:28:00.340" v="11698" actId="1036"/>
          <ac:picMkLst>
            <pc:docMk/>
            <pc:sldMk cId="1219387785" sldId="322"/>
            <ac:picMk id="26" creationId="{98B5D206-9CD4-2B7C-13A4-1BF493F714B4}"/>
          </ac:picMkLst>
        </pc:picChg>
      </pc:sldChg>
      <pc:sldChg chg="addSp delSp modSp mod">
        <pc:chgData name="Thiago Lima" userId="647133af969b228a" providerId="LiveId" clId="{66621151-6C72-4837-A518-0352BD3DE415}" dt="2023-10-20T00:37:42.600" v="13166" actId="20577"/>
        <pc:sldMkLst>
          <pc:docMk/>
          <pc:sldMk cId="267837896" sldId="323"/>
        </pc:sldMkLst>
        <pc:spChg chg="add mod">
          <ac:chgData name="Thiago Lima" userId="647133af969b228a" providerId="LiveId" clId="{66621151-6C72-4837-A518-0352BD3DE415}" dt="2023-10-19T01:43:35.671" v="11725" actId="1076"/>
          <ac:spMkLst>
            <pc:docMk/>
            <pc:sldMk cId="267837896" sldId="323"/>
            <ac:spMk id="5" creationId="{25CA72A5-C512-4123-43CA-D28B10CA8D24}"/>
          </ac:spMkLst>
        </pc:spChg>
        <pc:spChg chg="del">
          <ac:chgData name="Thiago Lima" userId="647133af969b228a" providerId="LiveId" clId="{66621151-6C72-4837-A518-0352BD3DE415}" dt="2023-10-18T02:39:01.528" v="10787" actId="478"/>
          <ac:spMkLst>
            <pc:docMk/>
            <pc:sldMk cId="267837896" sldId="323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9T01:44:20.063" v="11730" actId="1076"/>
          <ac:spMkLst>
            <pc:docMk/>
            <pc:sldMk cId="267837896" sldId="323"/>
            <ac:spMk id="9" creationId="{A18862D4-1268-2023-1591-96587C9C0CDB}"/>
          </ac:spMkLst>
        </pc:spChg>
        <pc:spChg chg="mod">
          <ac:chgData name="Thiago Lima" userId="647133af969b228a" providerId="LiveId" clId="{66621151-6C72-4837-A518-0352BD3DE415}" dt="2023-10-19T01:43:39.645" v="11726" actId="1076"/>
          <ac:spMkLst>
            <pc:docMk/>
            <pc:sldMk cId="267837896" sldId="323"/>
            <ac:spMk id="13" creationId="{D72CAC3A-EEC5-A162-406E-84279762A441}"/>
          </ac:spMkLst>
        </pc:spChg>
        <pc:spChg chg="mod">
          <ac:chgData name="Thiago Lima" userId="647133af969b228a" providerId="LiveId" clId="{66621151-6C72-4837-A518-0352BD3DE415}" dt="2023-10-18T04:33:51.462" v="10983" actId="20577"/>
          <ac:spMkLst>
            <pc:docMk/>
            <pc:sldMk cId="267837896" sldId="323"/>
            <ac:spMk id="16" creationId="{A444110D-1AEA-6A07-42F5-311094892D2E}"/>
          </ac:spMkLst>
        </pc:spChg>
        <pc:spChg chg="add mod">
          <ac:chgData name="Thiago Lima" userId="647133af969b228a" providerId="LiveId" clId="{66621151-6C72-4837-A518-0352BD3DE415}" dt="2023-10-19T01:45:52.667" v="11749" actId="20577"/>
          <ac:spMkLst>
            <pc:docMk/>
            <pc:sldMk cId="267837896" sldId="323"/>
            <ac:spMk id="20" creationId="{EA2A690E-E059-6EC9-2419-CCFF68B00561}"/>
          </ac:spMkLst>
        </pc:spChg>
        <pc:spChg chg="mod">
          <ac:chgData name="Thiago Lima" userId="647133af969b228a" providerId="LiveId" clId="{66621151-6C72-4837-A518-0352BD3DE415}" dt="2023-10-20T00:37:42.600" v="13166" actId="20577"/>
          <ac:spMkLst>
            <pc:docMk/>
            <pc:sldMk cId="267837896" sldId="323"/>
            <ac:spMk id="22" creationId="{A433CB8B-A9C8-B226-9219-E84FC19BFA42}"/>
          </ac:spMkLst>
        </pc:spChg>
        <pc:spChg chg="mod">
          <ac:chgData name="Thiago Lima" userId="647133af969b228a" providerId="LiveId" clId="{66621151-6C72-4837-A518-0352BD3DE415}" dt="2023-10-19T01:44:14.356" v="11728" actId="1076"/>
          <ac:spMkLst>
            <pc:docMk/>
            <pc:sldMk cId="267837896" sldId="323"/>
            <ac:spMk id="27" creationId="{4E3F1A8D-8CBD-4304-BE35-0AFE2E907B29}"/>
          </ac:spMkLst>
        </pc:spChg>
        <pc:spChg chg="mod">
          <ac:chgData name="Thiago Lima" userId="647133af969b228a" providerId="LiveId" clId="{66621151-6C72-4837-A518-0352BD3DE415}" dt="2023-10-18T01:57:18.961" v="10422"/>
          <ac:spMkLst>
            <pc:docMk/>
            <pc:sldMk cId="267837896" sldId="323"/>
            <ac:spMk id="28" creationId="{86DB100C-FE51-4A1A-C7DC-000094C02807}"/>
          </ac:spMkLst>
        </pc:spChg>
        <pc:spChg chg="mod">
          <ac:chgData name="Thiago Lima" userId="647133af969b228a" providerId="LiveId" clId="{66621151-6C72-4837-A518-0352BD3DE415}" dt="2023-10-19T01:45:49.616" v="11747" actId="20577"/>
          <ac:spMkLst>
            <pc:docMk/>
            <pc:sldMk cId="267837896" sldId="323"/>
            <ac:spMk id="32" creationId="{F135C5D6-5545-38F6-9BCE-B5EAF9CA7B04}"/>
          </ac:spMkLst>
        </pc:spChg>
        <pc:grpChg chg="mod ord">
          <ac:chgData name="Thiago Lima" userId="647133af969b228a" providerId="LiveId" clId="{66621151-6C72-4837-A518-0352BD3DE415}" dt="2023-10-19T01:43:04.243" v="11717" actId="1076"/>
          <ac:grpSpMkLst>
            <pc:docMk/>
            <pc:sldMk cId="267837896" sldId="323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7:18.723" v="10421" actId="478"/>
          <ac:grpSpMkLst>
            <pc:docMk/>
            <pc:sldMk cId="267837896" sldId="323"/>
            <ac:grpSpMk id="20" creationId="{6FC4EA95-D47D-0A88-D1A2-8197629465F9}"/>
          </ac:grpSpMkLst>
        </pc:grpChg>
        <pc:grpChg chg="add mod ord">
          <ac:chgData name="Thiago Lima" userId="647133af969b228a" providerId="LiveId" clId="{66621151-6C72-4837-A518-0352BD3DE415}" dt="2023-10-18T01:57:21.009" v="10423" actId="167"/>
          <ac:grpSpMkLst>
            <pc:docMk/>
            <pc:sldMk cId="267837896" sldId="323"/>
            <ac:grpSpMk id="26" creationId="{66253DAE-5278-7AC4-BE98-F28C997BAE6C}"/>
          </ac:grpSpMkLst>
        </pc:grpChg>
        <pc:picChg chg="mod">
          <ac:chgData name="Thiago Lima" userId="647133af969b228a" providerId="LiveId" clId="{66621151-6C72-4837-A518-0352BD3DE415}" dt="2023-10-19T01:43:22.301" v="11721" actId="1076"/>
          <ac:picMkLst>
            <pc:docMk/>
            <pc:sldMk cId="267837896" sldId="323"/>
            <ac:picMk id="12" creationId="{44F1AA60-B77B-2123-0494-744C43625961}"/>
          </ac:picMkLst>
        </pc:picChg>
        <pc:picChg chg="mod">
          <ac:chgData name="Thiago Lima" userId="647133af969b228a" providerId="LiveId" clId="{66621151-6C72-4837-A518-0352BD3DE415}" dt="2023-10-19T01:45:21.909" v="11743" actId="1076"/>
          <ac:picMkLst>
            <pc:docMk/>
            <pc:sldMk cId="267837896" sldId="323"/>
            <ac:picMk id="18" creationId="{362406B4-A2F7-9491-D752-F61F9B1F489A}"/>
          </ac:picMkLst>
        </pc:picChg>
      </pc:sldChg>
      <pc:sldChg chg="del">
        <pc:chgData name="Thiago Lima" userId="647133af969b228a" providerId="LiveId" clId="{66621151-6C72-4837-A518-0352BD3DE415}" dt="2023-10-18T04:57:28.870" v="11048" actId="47"/>
        <pc:sldMkLst>
          <pc:docMk/>
          <pc:sldMk cId="1509737331" sldId="325"/>
        </pc:sldMkLst>
      </pc:sldChg>
      <pc:sldChg chg="addSp delSp modSp mod">
        <pc:chgData name="Thiago Lima" userId="647133af969b228a" providerId="LiveId" clId="{66621151-6C72-4837-A518-0352BD3DE415}" dt="2023-10-20T00:37:55.313" v="13174" actId="6549"/>
        <pc:sldMkLst>
          <pc:docMk/>
          <pc:sldMk cId="1856279645" sldId="326"/>
        </pc:sldMkLst>
        <pc:spChg chg="del">
          <ac:chgData name="Thiago Lima" userId="647133af969b228a" providerId="LiveId" clId="{66621151-6C72-4837-A518-0352BD3DE415}" dt="2023-10-18T02:39:06.089" v="10788" actId="478"/>
          <ac:spMkLst>
            <pc:docMk/>
            <pc:sldMk cId="1856279645" sldId="326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1:57:36.939" v="10426"/>
          <ac:spMkLst>
            <pc:docMk/>
            <pc:sldMk cId="1856279645" sldId="326"/>
            <ac:spMk id="8" creationId="{5F624E3E-C272-29C0-C0A1-438DE0128921}"/>
          </ac:spMkLst>
        </pc:spChg>
        <pc:spChg chg="mod">
          <ac:chgData name="Thiago Lima" userId="647133af969b228a" providerId="LiveId" clId="{66621151-6C72-4837-A518-0352BD3DE415}" dt="2023-10-18T04:35:42.428" v="11016" actId="20577"/>
          <ac:spMkLst>
            <pc:docMk/>
            <pc:sldMk cId="1856279645" sldId="326"/>
            <ac:spMk id="9" creationId="{4BF2B98D-E1D8-E6D3-CAD0-A44623679BC9}"/>
          </ac:spMkLst>
        </pc:spChg>
        <pc:spChg chg="mod">
          <ac:chgData name="Thiago Lima" userId="647133af969b228a" providerId="LiveId" clId="{66621151-6C72-4837-A518-0352BD3DE415}" dt="2023-10-20T00:37:55.313" v="13174" actId="6549"/>
          <ac:spMkLst>
            <pc:docMk/>
            <pc:sldMk cId="1856279645" sldId="326"/>
            <ac:spMk id="39" creationId="{B27BD336-54CC-FC1E-4A56-EF4DDB58ACD5}"/>
          </ac:spMkLst>
        </pc:spChg>
        <pc:grpChg chg="add mod ord">
          <ac:chgData name="Thiago Lima" userId="647133af969b228a" providerId="LiveId" clId="{66621151-6C72-4837-A518-0352BD3DE415}" dt="2023-10-18T01:57:39.758" v="10427" actId="167"/>
          <ac:grpSpMkLst>
            <pc:docMk/>
            <pc:sldMk cId="1856279645" sldId="326"/>
            <ac:grpSpMk id="3" creationId="{AD7B3530-F58D-62E6-768D-3EE8022C35A9}"/>
          </ac:grpSpMkLst>
        </pc:grpChg>
        <pc:grpChg chg="ord">
          <ac:chgData name="Thiago Lima" userId="647133af969b228a" providerId="LiveId" clId="{66621151-6C72-4837-A518-0352BD3DE415}" dt="2023-10-18T01:57:41.906" v="10428" actId="167"/>
          <ac:grpSpMkLst>
            <pc:docMk/>
            <pc:sldMk cId="1856279645" sldId="326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7:36.639" v="10425" actId="478"/>
          <ac:grpSpMkLst>
            <pc:docMk/>
            <pc:sldMk cId="1856279645" sldId="326"/>
            <ac:grpSpMk id="20" creationId="{6FC4EA95-D47D-0A88-D1A2-8197629465F9}"/>
          </ac:grpSpMkLst>
        </pc:grpChg>
      </pc:sldChg>
      <pc:sldChg chg="addSp delSp modSp mod">
        <pc:chgData name="Thiago Lima" userId="647133af969b228a" providerId="LiveId" clId="{66621151-6C72-4837-A518-0352BD3DE415}" dt="2023-10-20T00:38:45.073" v="13182" actId="20577"/>
        <pc:sldMkLst>
          <pc:docMk/>
          <pc:sldMk cId="2050109389" sldId="327"/>
        </pc:sldMkLst>
        <pc:spChg chg="del">
          <ac:chgData name="Thiago Lima" userId="647133af969b228a" providerId="LiveId" clId="{66621151-6C72-4837-A518-0352BD3DE415}" dt="2023-10-18T02:39:10.024" v="10789" actId="478"/>
          <ac:spMkLst>
            <pc:docMk/>
            <pc:sldMk cId="2050109389" sldId="327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8T01:57:49.770" v="10430"/>
          <ac:spMkLst>
            <pc:docMk/>
            <pc:sldMk cId="2050109389" sldId="327"/>
            <ac:spMk id="8" creationId="{DB29B62D-9B0F-DA6F-3F86-FF9F68EE0DD5}"/>
          </ac:spMkLst>
        </pc:spChg>
        <pc:spChg chg="mod">
          <ac:chgData name="Thiago Lima" userId="647133af969b228a" providerId="LiveId" clId="{66621151-6C72-4837-A518-0352BD3DE415}" dt="2023-10-20T00:38:45.073" v="13182" actId="20577"/>
          <ac:spMkLst>
            <pc:docMk/>
            <pc:sldMk cId="2050109389" sldId="327"/>
            <ac:spMk id="16" creationId="{BCC0C9C4-884F-8407-7532-3C88C333F3A3}"/>
          </ac:spMkLst>
        </pc:spChg>
        <pc:grpChg chg="add mod ord">
          <ac:chgData name="Thiago Lima" userId="647133af969b228a" providerId="LiveId" clId="{66621151-6C72-4837-A518-0352BD3DE415}" dt="2023-10-18T01:57:52.021" v="10431" actId="167"/>
          <ac:grpSpMkLst>
            <pc:docMk/>
            <pc:sldMk cId="2050109389" sldId="327"/>
            <ac:grpSpMk id="2" creationId="{B3164297-BA1E-FAEA-4A5B-BF0D5A4B8AC9}"/>
          </ac:grpSpMkLst>
        </pc:grpChg>
        <pc:grpChg chg="ord">
          <ac:chgData name="Thiago Lima" userId="647133af969b228a" providerId="LiveId" clId="{66621151-6C72-4837-A518-0352BD3DE415}" dt="2023-10-18T01:57:53.607" v="10432" actId="167"/>
          <ac:grpSpMkLst>
            <pc:docMk/>
            <pc:sldMk cId="2050109389" sldId="327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18T01:57:49.467" v="10429" actId="478"/>
          <ac:grpSpMkLst>
            <pc:docMk/>
            <pc:sldMk cId="2050109389" sldId="327"/>
            <ac:grpSpMk id="20" creationId="{6FC4EA95-D47D-0A88-D1A2-8197629465F9}"/>
          </ac:grpSpMkLst>
        </pc:grpChg>
        <pc:graphicFrameChg chg="mod modGraphic">
          <ac:chgData name="Thiago Lima" userId="647133af969b228a" providerId="LiveId" clId="{66621151-6C72-4837-A518-0352BD3DE415}" dt="2023-10-19T02:12:30.149" v="12124" actId="12788"/>
          <ac:graphicFrameMkLst>
            <pc:docMk/>
            <pc:sldMk cId="2050109389" sldId="327"/>
            <ac:graphicFrameMk id="3" creationId="{883ACAEF-3E9F-D6F1-9ADA-FAB216739AE6}"/>
          </ac:graphicFrameMkLst>
        </pc:graphicFrameChg>
      </pc:sldChg>
      <pc:sldChg chg="addSp delSp modSp mod">
        <pc:chgData name="Thiago Lima" userId="647133af969b228a" providerId="LiveId" clId="{66621151-6C72-4837-A518-0352BD3DE415}" dt="2023-10-20T00:38:34.607" v="13178" actId="167"/>
        <pc:sldMkLst>
          <pc:docMk/>
          <pc:sldMk cId="1448097555" sldId="328"/>
        </pc:sldMkLst>
        <pc:spChg chg="mod">
          <ac:chgData name="Thiago Lima" userId="647133af969b228a" providerId="LiveId" clId="{66621151-6C72-4837-A518-0352BD3DE415}" dt="2023-10-20T00:38:30.850" v="13176"/>
          <ac:spMkLst>
            <pc:docMk/>
            <pc:sldMk cId="1448097555" sldId="328"/>
            <ac:spMk id="5" creationId="{2720B9A0-75D8-4704-180C-71383A24AD13}"/>
          </ac:spMkLst>
        </pc:spChg>
        <pc:spChg chg="del">
          <ac:chgData name="Thiago Lima" userId="647133af969b228a" providerId="LiveId" clId="{66621151-6C72-4837-A518-0352BD3DE415}" dt="2023-10-18T02:39:14.007" v="10790" actId="478"/>
          <ac:spMkLst>
            <pc:docMk/>
            <pc:sldMk cId="1448097555" sldId="328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20T00:37:47.499" v="13170" actId="20577"/>
          <ac:spMkLst>
            <pc:docMk/>
            <pc:sldMk cId="1448097555" sldId="328"/>
            <ac:spMk id="22" creationId="{A433CB8B-A9C8-B226-9219-E84FC19BFA42}"/>
          </ac:spMkLst>
        </pc:spChg>
        <pc:spChg chg="mod">
          <ac:chgData name="Thiago Lima" userId="647133af969b228a" providerId="LiveId" clId="{66621151-6C72-4837-A518-0352BD3DE415}" dt="2023-10-19T01:48:05.877" v="11751" actId="14100"/>
          <ac:spMkLst>
            <pc:docMk/>
            <pc:sldMk cId="1448097555" sldId="328"/>
            <ac:spMk id="40" creationId="{5ECC661C-2BCE-0451-DFD3-6CC1FF56A7C5}"/>
          </ac:spMkLst>
        </pc:spChg>
        <pc:grpChg chg="add mod ord">
          <ac:chgData name="Thiago Lima" userId="647133af969b228a" providerId="LiveId" clId="{66621151-6C72-4837-A518-0352BD3DE415}" dt="2023-10-20T00:38:32.879" v="13177" actId="167"/>
          <ac:grpSpMkLst>
            <pc:docMk/>
            <pc:sldMk cId="1448097555" sldId="328"/>
            <ac:grpSpMk id="2" creationId="{CC1C9A3C-DEE2-AD52-1A89-E3ADF813B736}"/>
          </ac:grpSpMkLst>
        </pc:grpChg>
        <pc:grpChg chg="ord">
          <ac:chgData name="Thiago Lima" userId="647133af969b228a" providerId="LiveId" clId="{66621151-6C72-4837-A518-0352BD3DE415}" dt="2023-10-20T00:38:34.607" v="13178" actId="167"/>
          <ac:grpSpMkLst>
            <pc:docMk/>
            <pc:sldMk cId="1448097555" sldId="328"/>
            <ac:grpSpMk id="15" creationId="{51EF10CA-0932-04C5-418C-598813947C7A}"/>
          </ac:grpSpMkLst>
        </pc:grpChg>
        <pc:grpChg chg="del">
          <ac:chgData name="Thiago Lima" userId="647133af969b228a" providerId="LiveId" clId="{66621151-6C72-4837-A518-0352BD3DE415}" dt="2023-10-20T00:38:24.538" v="13175" actId="478"/>
          <ac:grpSpMkLst>
            <pc:docMk/>
            <pc:sldMk cId="1448097555" sldId="328"/>
            <ac:grpSpMk id="20" creationId="{6FC4EA95-D47D-0A88-D1A2-8197629465F9}"/>
          </ac:grpSpMkLst>
        </pc:grpChg>
        <pc:picChg chg="mod">
          <ac:chgData name="Thiago Lima" userId="647133af969b228a" providerId="LiveId" clId="{66621151-6C72-4837-A518-0352BD3DE415}" dt="2023-10-19T01:25:59.829" v="11509" actId="1037"/>
          <ac:picMkLst>
            <pc:docMk/>
            <pc:sldMk cId="1448097555" sldId="328"/>
            <ac:picMk id="28" creationId="{4769D488-C53D-8FA8-EC51-1DE6DE7052C3}"/>
          </ac:picMkLst>
        </pc:picChg>
        <pc:picChg chg="mod">
          <ac:chgData name="Thiago Lima" userId="647133af969b228a" providerId="LiveId" clId="{66621151-6C72-4837-A518-0352BD3DE415}" dt="2023-10-19T01:25:59.829" v="11509" actId="1037"/>
          <ac:picMkLst>
            <pc:docMk/>
            <pc:sldMk cId="1448097555" sldId="328"/>
            <ac:picMk id="34" creationId="{F52062E7-F917-9B67-F734-D0FB56F620BD}"/>
          </ac:picMkLst>
        </pc:picChg>
      </pc:sldChg>
      <pc:sldChg chg="addSp delSp modSp add mod addCm modCm">
        <pc:chgData name="Thiago Lima" userId="647133af969b228a" providerId="LiveId" clId="{66621151-6C72-4837-A518-0352BD3DE415}" dt="2023-10-20T00:37:06.126" v="13154" actId="20577"/>
        <pc:sldMkLst>
          <pc:docMk/>
          <pc:sldMk cId="2982483796" sldId="329"/>
        </pc:sldMkLst>
        <pc:spChg chg="del">
          <ac:chgData name="Thiago Lima" userId="647133af969b228a" providerId="LiveId" clId="{66621151-6C72-4837-A518-0352BD3DE415}" dt="2023-10-18T02:33:46.315" v="10742" actId="478"/>
          <ac:spMkLst>
            <pc:docMk/>
            <pc:sldMk cId="2982483796" sldId="329"/>
            <ac:spMk id="5" creationId="{5A260277-13F9-DDCF-2CA8-B61DCBA08E86}"/>
          </ac:spMkLst>
        </pc:spChg>
        <pc:spChg chg="del">
          <ac:chgData name="Thiago Lima" userId="647133af969b228a" providerId="LiveId" clId="{66621151-6C72-4837-A518-0352BD3DE415}" dt="2023-10-18T18:39:26.971" v="11249" actId="478"/>
          <ac:spMkLst>
            <pc:docMk/>
            <pc:sldMk cId="2982483796" sldId="329"/>
            <ac:spMk id="6" creationId="{3ECB4BE0-9D14-9D27-2CC1-C3A2211A4199}"/>
          </ac:spMkLst>
        </pc:spChg>
        <pc:spChg chg="del">
          <ac:chgData name="Thiago Lima" userId="647133af969b228a" providerId="LiveId" clId="{66621151-6C72-4837-A518-0352BD3DE415}" dt="2023-10-18T02:26:15.337" v="10723" actId="478"/>
          <ac:spMkLst>
            <pc:docMk/>
            <pc:sldMk cId="2982483796" sldId="329"/>
            <ac:spMk id="8" creationId="{C252D8C5-3AD1-C026-5180-5269B2F29FA2}"/>
          </ac:spMkLst>
        </pc:spChg>
        <pc:spChg chg="del">
          <ac:chgData name="Thiago Lima" userId="647133af969b228a" providerId="LiveId" clId="{66621151-6C72-4837-A518-0352BD3DE415}" dt="2023-10-18T02:26:16.859" v="10724" actId="478"/>
          <ac:spMkLst>
            <pc:docMk/>
            <pc:sldMk cId="2982483796" sldId="329"/>
            <ac:spMk id="11" creationId="{12D2D716-EF1D-0D69-8EC8-B548A972E5F2}"/>
          </ac:spMkLst>
        </pc:spChg>
        <pc:spChg chg="add mod">
          <ac:chgData name="Thiago Lima" userId="647133af969b228a" providerId="LiveId" clId="{66621151-6C72-4837-A518-0352BD3DE415}" dt="2023-10-19T21:55:34.400" v="12778" actId="1036"/>
          <ac:spMkLst>
            <pc:docMk/>
            <pc:sldMk cId="2982483796" sldId="329"/>
            <ac:spMk id="12" creationId="{8FD02636-39AC-829D-298D-73EFEBA01CE4}"/>
          </ac:spMkLst>
        </pc:spChg>
        <pc:spChg chg="add mod">
          <ac:chgData name="Thiago Lima" userId="647133af969b228a" providerId="LiveId" clId="{66621151-6C72-4837-A518-0352BD3DE415}" dt="2023-10-19T21:55:34.400" v="12778" actId="1036"/>
          <ac:spMkLst>
            <pc:docMk/>
            <pc:sldMk cId="2982483796" sldId="329"/>
            <ac:spMk id="13" creationId="{91896D63-5320-523E-10BB-A4BDCEA5E4C0}"/>
          </ac:spMkLst>
        </pc:spChg>
        <pc:spChg chg="add mod">
          <ac:chgData name="Thiago Lima" userId="647133af969b228a" providerId="LiveId" clId="{66621151-6C72-4837-A518-0352BD3DE415}" dt="2023-10-18T23:42:33.849" v="11467" actId="404"/>
          <ac:spMkLst>
            <pc:docMk/>
            <pc:sldMk cId="2982483796" sldId="329"/>
            <ac:spMk id="17" creationId="{9D1C3EDD-FF52-953B-F25E-1811FAFCE36C}"/>
          </ac:spMkLst>
        </pc:spChg>
        <pc:spChg chg="del">
          <ac:chgData name="Thiago Lima" userId="647133af969b228a" providerId="LiveId" clId="{66621151-6C72-4837-A518-0352BD3DE415}" dt="2023-10-18T02:27:47.694" v="10735" actId="478"/>
          <ac:spMkLst>
            <pc:docMk/>
            <pc:sldMk cId="2982483796" sldId="329"/>
            <ac:spMk id="17" creationId="{B4BA6053-F4CA-C11F-3437-2B2B2D64B857}"/>
          </ac:spMkLst>
        </pc:spChg>
        <pc:spChg chg="mod">
          <ac:chgData name="Thiago Lima" userId="647133af969b228a" providerId="LiveId" clId="{66621151-6C72-4837-A518-0352BD3DE415}" dt="2023-10-20T00:37:06.126" v="13154" actId="20577"/>
          <ac:spMkLst>
            <pc:docMk/>
            <pc:sldMk cId="2982483796" sldId="329"/>
            <ac:spMk id="22" creationId="{A433CB8B-A9C8-B226-9219-E84FC19BFA42}"/>
          </ac:spMkLst>
        </pc:spChg>
        <pc:picChg chg="add mod">
          <ac:chgData name="Thiago Lima" userId="647133af969b228a" providerId="LiveId" clId="{66621151-6C72-4837-A518-0352BD3DE415}" dt="2023-10-19T21:55:38.287" v="12779" actId="1076"/>
          <ac:picMkLst>
            <pc:docMk/>
            <pc:sldMk cId="2982483796" sldId="329"/>
            <ac:picMk id="6" creationId="{955E3212-7968-F944-3C66-904437C035BA}"/>
          </ac:picMkLst>
        </pc:picChg>
        <pc:picChg chg="del">
          <ac:chgData name="Thiago Lima" userId="647133af969b228a" providerId="LiveId" clId="{66621151-6C72-4837-A518-0352BD3DE415}" dt="2023-10-18T02:26:32.296" v="10727" actId="478"/>
          <ac:picMkLst>
            <pc:docMk/>
            <pc:sldMk cId="2982483796" sldId="329"/>
            <ac:picMk id="14" creationId="{049AA05C-47FD-FB7B-4FDC-E946F5EDBE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hiago Lima" userId="647133af969b228a" providerId="LiveId" clId="{66621151-6C72-4837-A518-0352BD3DE415}" dt="2023-10-19T01:18:34.856" v="11475"/>
              <pc2:cmMkLst xmlns:pc2="http://schemas.microsoft.com/office/powerpoint/2019/9/main/command">
                <pc:docMk/>
                <pc:sldMk cId="2982483796" sldId="329"/>
                <pc2:cmMk id="{E3FEAFD6-3EE1-45E6-A012-69FE6BEC211D}"/>
              </pc2:cmMkLst>
            </pc226:cmChg>
          </p:ext>
        </pc:extLst>
      </pc:sldChg>
      <pc:sldChg chg="delSp modSp mod">
        <pc:chgData name="Thiago Lima" userId="647133af969b228a" providerId="LiveId" clId="{66621151-6C72-4837-A518-0352BD3DE415}" dt="2023-10-20T00:39:09.205" v="13188" actId="20577"/>
        <pc:sldMkLst>
          <pc:docMk/>
          <pc:sldMk cId="2781787231" sldId="330"/>
        </pc:sldMkLst>
        <pc:spChg chg="del">
          <ac:chgData name="Thiago Lima" userId="647133af969b228a" providerId="LiveId" clId="{66621151-6C72-4837-A518-0352BD3DE415}" dt="2023-10-18T02:39:22.080" v="10791" actId="478"/>
          <ac:spMkLst>
            <pc:docMk/>
            <pc:sldMk cId="2781787231" sldId="330"/>
            <ac:spMk id="5" creationId="{5A260277-13F9-DDCF-2CA8-B61DCBA08E86}"/>
          </ac:spMkLst>
        </pc:spChg>
        <pc:spChg chg="mod">
          <ac:chgData name="Thiago Lima" userId="647133af969b228a" providerId="LiveId" clId="{66621151-6C72-4837-A518-0352BD3DE415}" dt="2023-10-19T02:39:49.888" v="12392" actId="1036"/>
          <ac:spMkLst>
            <pc:docMk/>
            <pc:sldMk cId="2781787231" sldId="330"/>
            <ac:spMk id="14" creationId="{3B89A6E4-5795-929A-2898-637ABC021CCE}"/>
          </ac:spMkLst>
        </pc:spChg>
        <pc:spChg chg="mod">
          <ac:chgData name="Thiago Lima" userId="647133af969b228a" providerId="LiveId" clId="{66621151-6C72-4837-A518-0352BD3DE415}" dt="2023-10-19T02:39:49.888" v="12392" actId="1036"/>
          <ac:spMkLst>
            <pc:docMk/>
            <pc:sldMk cId="2781787231" sldId="330"/>
            <ac:spMk id="16" creationId="{174C12C0-20A4-C2E5-5655-4CCB3D63FECA}"/>
          </ac:spMkLst>
        </pc:spChg>
        <pc:spChg chg="mod">
          <ac:chgData name="Thiago Lima" userId="647133af969b228a" providerId="LiveId" clId="{66621151-6C72-4837-A518-0352BD3DE415}" dt="2023-10-19T02:39:49.888" v="12392" actId="1036"/>
          <ac:spMkLst>
            <pc:docMk/>
            <pc:sldMk cId="2781787231" sldId="330"/>
            <ac:spMk id="17" creationId="{06CC5EFC-FB5F-0486-58D9-84E45EE2B99C}"/>
          </ac:spMkLst>
        </pc:spChg>
        <pc:spChg chg="mod">
          <ac:chgData name="Thiago Lima" userId="647133af969b228a" providerId="LiveId" clId="{66621151-6C72-4837-A518-0352BD3DE415}" dt="2023-10-20T00:39:09.205" v="13188" actId="20577"/>
          <ac:spMkLst>
            <pc:docMk/>
            <pc:sldMk cId="2781787231" sldId="330"/>
            <ac:spMk id="26" creationId="{2EC5CDEC-1F48-D7E0-2907-23E39E0F3E34}"/>
          </ac:spMkLst>
        </pc:spChg>
        <pc:picChg chg="mod">
          <ac:chgData name="Thiago Lima" userId="647133af969b228a" providerId="LiveId" clId="{66621151-6C72-4837-A518-0352BD3DE415}" dt="2023-10-19T02:39:49.888" v="12392" actId="1036"/>
          <ac:picMkLst>
            <pc:docMk/>
            <pc:sldMk cId="2781787231" sldId="330"/>
            <ac:picMk id="10" creationId="{4AF2ABD5-175F-6F4E-B7A6-DDEF55EFF8F8}"/>
          </ac:picMkLst>
        </pc:picChg>
        <pc:picChg chg="mod">
          <ac:chgData name="Thiago Lima" userId="647133af969b228a" providerId="LiveId" clId="{66621151-6C72-4837-A518-0352BD3DE415}" dt="2023-10-19T02:39:49.888" v="12392" actId="1036"/>
          <ac:picMkLst>
            <pc:docMk/>
            <pc:sldMk cId="2781787231" sldId="330"/>
            <ac:picMk id="12" creationId="{2CE1A994-08D7-9436-A48D-481D0B77B08B}"/>
          </ac:picMkLst>
        </pc:picChg>
        <pc:picChg chg="mod">
          <ac:chgData name="Thiago Lima" userId="647133af969b228a" providerId="LiveId" clId="{66621151-6C72-4837-A518-0352BD3DE415}" dt="2023-10-19T02:39:49.888" v="12392" actId="1036"/>
          <ac:picMkLst>
            <pc:docMk/>
            <pc:sldMk cId="2781787231" sldId="330"/>
            <ac:picMk id="13" creationId="{0D73DE20-A84B-89E6-3C2B-6FBBC0ECC104}"/>
          </ac:picMkLst>
        </pc:picChg>
      </pc:sldChg>
      <pc:sldChg chg="modSp mod">
        <pc:chgData name="Thiago Lima" userId="647133af969b228a" providerId="LiveId" clId="{66621151-6C72-4837-A518-0352BD3DE415}" dt="2023-10-20T00:39:03.903" v="13186" actId="20577"/>
        <pc:sldMkLst>
          <pc:docMk/>
          <pc:sldMk cId="1228293769" sldId="331"/>
        </pc:sldMkLst>
        <pc:spChg chg="mod">
          <ac:chgData name="Thiago Lima" userId="647133af969b228a" providerId="LiveId" clId="{66621151-6C72-4837-A518-0352BD3DE415}" dt="2023-10-20T00:39:03.903" v="13186" actId="20577"/>
          <ac:spMkLst>
            <pc:docMk/>
            <pc:sldMk cId="1228293769" sldId="331"/>
            <ac:spMk id="30" creationId="{22B77149-6513-B081-6080-D46B537EADBA}"/>
          </ac:spMkLst>
        </pc:spChg>
        <pc:graphicFrameChg chg="modGraphic">
          <ac:chgData name="Thiago Lima" userId="647133af969b228a" providerId="LiveId" clId="{66621151-6C72-4837-A518-0352BD3DE415}" dt="2023-10-19T02:08:06.032" v="12100" actId="207"/>
          <ac:graphicFrameMkLst>
            <pc:docMk/>
            <pc:sldMk cId="1228293769" sldId="331"/>
            <ac:graphicFrameMk id="12" creationId="{F2742663-1C2F-56DE-7479-5CC61AC9C827}"/>
          </ac:graphicFrameMkLst>
        </pc:graphicFrameChg>
        <pc:graphicFrameChg chg="modGraphic">
          <ac:chgData name="Thiago Lima" userId="647133af969b228a" providerId="LiveId" clId="{66621151-6C72-4837-A518-0352BD3DE415}" dt="2023-10-19T02:08:10.286" v="12101" actId="207"/>
          <ac:graphicFrameMkLst>
            <pc:docMk/>
            <pc:sldMk cId="1228293769" sldId="331"/>
            <ac:graphicFrameMk id="16" creationId="{8716099F-EEC5-9171-5916-BB615FCEFAB0}"/>
          </ac:graphicFrameMkLst>
        </pc:graphicFrameChg>
      </pc:sldChg>
      <pc:sldChg chg="addSp delSp modSp mod">
        <pc:chgData name="Thiago Lima" userId="647133af969b228a" providerId="LiveId" clId="{66621151-6C72-4837-A518-0352BD3DE415}" dt="2023-10-20T00:39:14.853" v="13190" actId="20577"/>
        <pc:sldMkLst>
          <pc:docMk/>
          <pc:sldMk cId="3607033780" sldId="332"/>
        </pc:sldMkLst>
        <pc:spChg chg="mod">
          <ac:chgData name="Thiago Lima" userId="647133af969b228a" providerId="LiveId" clId="{66621151-6C72-4837-A518-0352BD3DE415}" dt="2023-10-19T02:07:33.580" v="12099" actId="113"/>
          <ac:spMkLst>
            <pc:docMk/>
            <pc:sldMk cId="3607033780" sldId="332"/>
            <ac:spMk id="3" creationId="{20F349CB-628A-C89A-2C8B-934BFAA95AE8}"/>
          </ac:spMkLst>
        </pc:spChg>
        <pc:spChg chg="mod">
          <ac:chgData name="Thiago Lima" userId="647133af969b228a" providerId="LiveId" clId="{66621151-6C72-4837-A518-0352BD3DE415}" dt="2023-10-19T01:23:26.533" v="11483"/>
          <ac:spMkLst>
            <pc:docMk/>
            <pc:sldMk cId="3607033780" sldId="332"/>
            <ac:spMk id="5" creationId="{8B5A901B-72F6-5AD2-4624-1C22C988A71E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6" creationId="{295499BC-BADA-E2F5-79E0-5785EA2865C7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7" creationId="{1D76A352-8B45-F209-F865-8850357D978F}"/>
          </ac:spMkLst>
        </pc:spChg>
        <pc:spChg chg="mod">
          <ac:chgData name="Thiago Lima" userId="647133af969b228a" providerId="LiveId" clId="{66621151-6C72-4837-A518-0352BD3DE415}" dt="2023-10-19T01:23:26.533" v="11483"/>
          <ac:spMkLst>
            <pc:docMk/>
            <pc:sldMk cId="3607033780" sldId="332"/>
            <ac:spMk id="10" creationId="{BA6405E5-6547-DD56-551A-E72406203EEA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11" creationId="{FB91336C-B1AE-8608-E6A6-1BC09780E7BC}"/>
          </ac:spMkLst>
        </pc:spChg>
        <pc:spChg chg="add mod ord">
          <ac:chgData name="Thiago Lima" userId="647133af969b228a" providerId="LiveId" clId="{66621151-6C72-4837-A518-0352BD3DE415}" dt="2023-10-20T00:39:14.853" v="13190" actId="20577"/>
          <ac:spMkLst>
            <pc:docMk/>
            <pc:sldMk cId="3607033780" sldId="332"/>
            <ac:spMk id="12" creationId="{918B59A9-AF03-B2E5-8419-FF932FDF06B3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13" creationId="{2F6ABF5B-4383-3D2D-1FD5-FE4D703036D3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14" creationId="{B162757A-DD92-B82E-1E0C-0C2935242E30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21" creationId="{D9F5EDA6-B3D2-1799-2C25-CB2990116B10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24" creationId="{8A4FF3AE-0771-EF90-66AF-D46A2641342C}"/>
          </ac:spMkLst>
        </pc:spChg>
        <pc:spChg chg="mod">
          <ac:chgData name="Thiago Lima" userId="647133af969b228a" providerId="LiveId" clId="{66621151-6C72-4837-A518-0352BD3DE415}" dt="2023-10-19T02:07:27.067" v="12098" actId="1038"/>
          <ac:spMkLst>
            <pc:docMk/>
            <pc:sldMk cId="3607033780" sldId="332"/>
            <ac:spMk id="27" creationId="{D0053545-4BC7-7CFD-3081-B21E28A712B1}"/>
          </ac:spMkLst>
        </pc:spChg>
        <pc:spChg chg="del">
          <ac:chgData name="Thiago Lima" userId="647133af969b228a" providerId="LiveId" clId="{66621151-6C72-4837-A518-0352BD3DE415}" dt="2023-10-19T01:23:14.084" v="11479" actId="478"/>
          <ac:spMkLst>
            <pc:docMk/>
            <pc:sldMk cId="3607033780" sldId="332"/>
            <ac:spMk id="33" creationId="{22DCC3A3-67A3-8DE0-F745-791204FE345E}"/>
          </ac:spMkLst>
        </pc:spChg>
        <pc:grpChg chg="add mod ord">
          <ac:chgData name="Thiago Lima" userId="647133af969b228a" providerId="LiveId" clId="{66621151-6C72-4837-A518-0352BD3DE415}" dt="2023-10-19T01:23:29.076" v="11484" actId="167"/>
          <ac:grpSpMkLst>
            <pc:docMk/>
            <pc:sldMk cId="3607033780" sldId="332"/>
            <ac:grpSpMk id="2" creationId="{AD1D1934-E746-062E-B30C-1723025A6FBD}"/>
          </ac:grpSpMkLst>
        </pc:grpChg>
        <pc:grpChg chg="add mod ord">
          <ac:chgData name="Thiago Lima" userId="647133af969b228a" providerId="LiveId" clId="{66621151-6C72-4837-A518-0352BD3DE415}" dt="2023-10-19T01:23:29.076" v="11484" actId="167"/>
          <ac:grpSpMkLst>
            <pc:docMk/>
            <pc:sldMk cId="3607033780" sldId="332"/>
            <ac:grpSpMk id="8" creationId="{74E768FF-C485-4BEC-C33B-E43549416C9D}"/>
          </ac:grpSpMkLst>
        </pc:grpChg>
        <pc:grpChg chg="del">
          <ac:chgData name="Thiago Lima" userId="647133af969b228a" providerId="LiveId" clId="{66621151-6C72-4837-A518-0352BD3DE415}" dt="2023-10-19T01:23:11.087" v="11477" actId="478"/>
          <ac:grpSpMkLst>
            <pc:docMk/>
            <pc:sldMk cId="3607033780" sldId="332"/>
            <ac:grpSpMk id="28" creationId="{65BAAE09-C368-4ACB-830E-455C1455AE22}"/>
          </ac:grpSpMkLst>
        </pc:grpChg>
        <pc:grpChg chg="del">
          <ac:chgData name="Thiago Lima" userId="647133af969b228a" providerId="LiveId" clId="{66621151-6C72-4837-A518-0352BD3DE415}" dt="2023-10-19T01:23:11.878" v="11478" actId="478"/>
          <ac:grpSpMkLst>
            <pc:docMk/>
            <pc:sldMk cId="3607033780" sldId="332"/>
            <ac:grpSpMk id="31" creationId="{F929D52D-12B6-ABB9-A55B-06E0984650AF}"/>
          </ac:grpSpMkLst>
        </pc:grpChg>
        <pc:graphicFrameChg chg="mod modGraphic">
          <ac:chgData name="Thiago Lima" userId="647133af969b228a" providerId="LiveId" clId="{66621151-6C72-4837-A518-0352BD3DE415}" dt="2023-10-19T02:07:27.067" v="12098" actId="1038"/>
          <ac:graphicFrameMkLst>
            <pc:docMk/>
            <pc:sldMk cId="3607033780" sldId="332"/>
            <ac:graphicFrameMk id="4" creationId="{A4642F4B-5822-68B6-9D4C-F0AD82531AD9}"/>
          </ac:graphicFrameMkLst>
        </pc:graphicFrameChg>
        <pc:graphicFrameChg chg="mod modGraphic">
          <ac:chgData name="Thiago Lima" userId="647133af969b228a" providerId="LiveId" clId="{66621151-6C72-4837-A518-0352BD3DE415}" dt="2023-10-19T02:07:27.067" v="12098" actId="1038"/>
          <ac:graphicFrameMkLst>
            <pc:docMk/>
            <pc:sldMk cId="3607033780" sldId="332"/>
            <ac:graphicFrameMk id="9" creationId="{44191615-A435-177D-9115-650D89CF98C5}"/>
          </ac:graphicFrameMkLst>
        </pc:graphicFrameChg>
        <pc:graphicFrameChg chg="mod modGraphic">
          <ac:chgData name="Thiago Lima" userId="647133af969b228a" providerId="LiveId" clId="{66621151-6C72-4837-A518-0352BD3DE415}" dt="2023-10-19T02:07:27.067" v="12098" actId="1038"/>
          <ac:graphicFrameMkLst>
            <pc:docMk/>
            <pc:sldMk cId="3607033780" sldId="332"/>
            <ac:graphicFrameMk id="17" creationId="{7BFB4748-8A69-D0A7-C817-B1F80EA21573}"/>
          </ac:graphicFrameMkLst>
        </pc:graphicFrameChg>
        <pc:graphicFrameChg chg="mod modGraphic">
          <ac:chgData name="Thiago Lima" userId="647133af969b228a" providerId="LiveId" clId="{66621151-6C72-4837-A518-0352BD3DE415}" dt="2023-10-19T02:07:27.067" v="12098" actId="1038"/>
          <ac:graphicFrameMkLst>
            <pc:docMk/>
            <pc:sldMk cId="3607033780" sldId="332"/>
            <ac:graphicFrameMk id="25" creationId="{C1F991C3-B91F-B3BF-EBE8-AE37CE6F1F11}"/>
          </ac:graphicFrameMkLst>
        </pc:graphicFrameChg>
      </pc:sldChg>
      <pc:sldChg chg="addSp delSp modSp mod">
        <pc:chgData name="Thiago Lima" userId="647133af969b228a" providerId="LiveId" clId="{66621151-6C72-4837-A518-0352BD3DE415}" dt="2023-10-20T01:55:56.642" v="13228" actId="1035"/>
        <pc:sldMkLst>
          <pc:docMk/>
          <pc:sldMk cId="483850448" sldId="333"/>
        </pc:sldMkLst>
        <pc:spChg chg="mod">
          <ac:chgData name="Thiago Lima" userId="647133af969b228a" providerId="LiveId" clId="{66621151-6C72-4837-A518-0352BD3DE415}" dt="2023-10-19T02:01:16.391" v="12004" actId="14100"/>
          <ac:spMkLst>
            <pc:docMk/>
            <pc:sldMk cId="483850448" sldId="333"/>
            <ac:spMk id="3" creationId="{BE1AA015-A884-4637-0D26-E5B20F06B589}"/>
          </ac:spMkLst>
        </pc:spChg>
        <pc:spChg chg="mod">
          <ac:chgData name="Thiago Lima" userId="647133af969b228a" providerId="LiveId" clId="{66621151-6C72-4837-A518-0352BD3DE415}" dt="2023-10-19T01:23:38.262" v="11489"/>
          <ac:spMkLst>
            <pc:docMk/>
            <pc:sldMk cId="483850448" sldId="333"/>
            <ac:spMk id="4" creationId="{22B48643-BFE0-EC25-A732-2DFA2268F833}"/>
          </ac:spMkLst>
        </pc:spChg>
        <pc:spChg chg="mod">
          <ac:chgData name="Thiago Lima" userId="647133af969b228a" providerId="LiveId" clId="{66621151-6C72-4837-A518-0352BD3DE415}" dt="2023-10-19T01:23:38.262" v="11489"/>
          <ac:spMkLst>
            <pc:docMk/>
            <pc:sldMk cId="483850448" sldId="333"/>
            <ac:spMk id="7" creationId="{E7F5F5A4-A77D-C9B9-0CD3-C70733D1732B}"/>
          </ac:spMkLst>
        </pc:spChg>
        <pc:spChg chg="add mod ord">
          <ac:chgData name="Thiago Lima" userId="647133af969b228a" providerId="LiveId" clId="{66621151-6C72-4837-A518-0352BD3DE415}" dt="2023-10-20T00:39:20.693" v="13192" actId="20577"/>
          <ac:spMkLst>
            <pc:docMk/>
            <pc:sldMk cId="483850448" sldId="333"/>
            <ac:spMk id="8" creationId="{E21B438F-921C-AFF4-6122-1062BF32B790}"/>
          </ac:spMkLst>
        </pc:spChg>
        <pc:spChg chg="add mod">
          <ac:chgData name="Thiago Lima" userId="647133af969b228a" providerId="LiveId" clId="{66621151-6C72-4837-A518-0352BD3DE415}" dt="2023-10-19T02:00:23.907" v="11994" actId="1076"/>
          <ac:spMkLst>
            <pc:docMk/>
            <pc:sldMk cId="483850448" sldId="333"/>
            <ac:spMk id="9" creationId="{2FBD6921-F908-E2EE-B561-E41B9A1ACF90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11" creationId="{FB91336C-B1AE-8608-E6A6-1BC09780E7BC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13" creationId="{2F6ABF5B-4383-3D2D-1FD5-FE4D703036D3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14" creationId="{FE1B2C7D-20A3-9CC0-FF4E-BF799E959FD6}"/>
          </ac:spMkLst>
        </pc:spChg>
        <pc:spChg chg="add del">
          <ac:chgData name="Thiago Lima" userId="647133af969b228a" providerId="LiveId" clId="{66621151-6C72-4837-A518-0352BD3DE415}" dt="2023-10-19T02:12:33.149" v="12126" actId="22"/>
          <ac:spMkLst>
            <pc:docMk/>
            <pc:sldMk cId="483850448" sldId="333"/>
            <ac:spMk id="15" creationId="{F8692DD0-8AEA-E873-8446-FFAFBB0207D0}"/>
          </ac:spMkLst>
        </pc:spChg>
        <pc:spChg chg="add mod">
          <ac:chgData name="Thiago Lima" userId="647133af969b228a" providerId="LiveId" clId="{66621151-6C72-4837-A518-0352BD3DE415}" dt="2023-10-19T02:15:10.513" v="12205" actId="1076"/>
          <ac:spMkLst>
            <pc:docMk/>
            <pc:sldMk cId="483850448" sldId="333"/>
            <ac:spMk id="16" creationId="{1081CF6C-6ADF-18BB-F2AF-046E46C1B35A}"/>
          </ac:spMkLst>
        </pc:spChg>
        <pc:spChg chg="mod">
          <ac:chgData name="Thiago Lima" userId="647133af969b228a" providerId="LiveId" clId="{66621151-6C72-4837-A518-0352BD3DE415}" dt="2023-10-19T01:58:31.760" v="11983" actId="1076"/>
          <ac:spMkLst>
            <pc:docMk/>
            <pc:sldMk cId="483850448" sldId="333"/>
            <ac:spMk id="21" creationId="{D9F5EDA6-B3D2-1799-2C25-CB2990116B10}"/>
          </ac:spMkLst>
        </pc:spChg>
        <pc:spChg chg="del mod">
          <ac:chgData name="Thiago Lima" userId="647133af969b228a" providerId="LiveId" clId="{66621151-6C72-4837-A518-0352BD3DE415}" dt="2023-10-19T02:00:15.566" v="11993" actId="478"/>
          <ac:spMkLst>
            <pc:docMk/>
            <pc:sldMk cId="483850448" sldId="333"/>
            <ac:spMk id="24" creationId="{A4291BF3-A3F9-1BD7-AAAA-6FDF11C89726}"/>
          </ac:spMkLst>
        </pc:spChg>
        <pc:spChg chg="del mod">
          <ac:chgData name="Thiago Lima" userId="647133af969b228a" providerId="LiveId" clId="{66621151-6C72-4837-A518-0352BD3DE415}" dt="2023-10-19T01:59:59.926" v="11991" actId="478"/>
          <ac:spMkLst>
            <pc:docMk/>
            <pc:sldMk cId="483850448" sldId="333"/>
            <ac:spMk id="26" creationId="{21782700-4F4D-FC37-C501-1E042BC7F7B2}"/>
          </ac:spMkLst>
        </pc:spChg>
        <pc:spChg chg="mod">
          <ac:chgData name="Thiago Lima" userId="647133af969b228a" providerId="LiveId" clId="{66621151-6C72-4837-A518-0352BD3DE415}" dt="2023-10-20T01:55:51.744" v="13217" actId="1035"/>
          <ac:spMkLst>
            <pc:docMk/>
            <pc:sldMk cId="483850448" sldId="333"/>
            <ac:spMk id="29" creationId="{EF6FCAA9-3A12-9B5E-1F3E-C6F21B66C121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30" creationId="{03776AFE-5B7D-72A3-3747-1C6B1E4E3D0E}"/>
          </ac:spMkLst>
        </pc:spChg>
        <pc:spChg chg="mod">
          <ac:chgData name="Thiago Lima" userId="647133af969b228a" providerId="LiveId" clId="{66621151-6C72-4837-A518-0352BD3DE415}" dt="2023-10-20T01:55:56.642" v="13228" actId="1035"/>
          <ac:spMkLst>
            <pc:docMk/>
            <pc:sldMk cId="483850448" sldId="333"/>
            <ac:spMk id="34" creationId="{01C1DB75-FC7D-F847-82C8-BFD84C297A3D}"/>
          </ac:spMkLst>
        </pc:spChg>
        <pc:spChg chg="mod">
          <ac:chgData name="Thiago Lima" userId="647133af969b228a" providerId="LiveId" clId="{66621151-6C72-4837-A518-0352BD3DE415}" dt="2023-10-19T02:01:19.760" v="12006" actId="14100"/>
          <ac:spMkLst>
            <pc:docMk/>
            <pc:sldMk cId="483850448" sldId="333"/>
            <ac:spMk id="40" creationId="{A8006AE8-511C-762D-F6F5-393436401330}"/>
          </ac:spMkLst>
        </pc:spChg>
        <pc:spChg chg="del">
          <ac:chgData name="Thiago Lima" userId="647133af969b228a" providerId="LiveId" clId="{66621151-6C72-4837-A518-0352BD3DE415}" dt="2023-10-19T01:50:36.856" v="11763" actId="478"/>
          <ac:spMkLst>
            <pc:docMk/>
            <pc:sldMk cId="483850448" sldId="333"/>
            <ac:spMk id="42" creationId="{2721E7C2-3D8E-1E63-FBEB-AF096735257B}"/>
          </ac:spMkLst>
        </pc:spChg>
        <pc:spChg chg="del">
          <ac:chgData name="Thiago Lima" userId="647133af969b228a" providerId="LiveId" clId="{66621151-6C72-4837-A518-0352BD3DE415}" dt="2023-10-19T01:50:41.448" v="11764" actId="478"/>
          <ac:spMkLst>
            <pc:docMk/>
            <pc:sldMk cId="483850448" sldId="333"/>
            <ac:spMk id="43" creationId="{4D7ADB4D-106F-B137-783C-D769919B86AE}"/>
          </ac:spMkLst>
        </pc:spChg>
        <pc:spChg chg="mod">
          <ac:chgData name="Thiago Lima" userId="647133af969b228a" providerId="LiveId" clId="{66621151-6C72-4837-A518-0352BD3DE415}" dt="2023-10-19T01:50:58.276" v="11775" actId="1037"/>
          <ac:spMkLst>
            <pc:docMk/>
            <pc:sldMk cId="483850448" sldId="333"/>
            <ac:spMk id="44" creationId="{44572A3C-A38A-4F33-8835-A6A2C08E5D9C}"/>
          </ac:spMkLst>
        </pc:spChg>
        <pc:spChg chg="mod">
          <ac:chgData name="Thiago Lima" userId="647133af969b228a" providerId="LiveId" clId="{66621151-6C72-4837-A518-0352BD3DE415}" dt="2023-10-19T02:04:01.786" v="12059" actId="1036"/>
          <ac:spMkLst>
            <pc:docMk/>
            <pc:sldMk cId="483850448" sldId="333"/>
            <ac:spMk id="45" creationId="{201DAA7B-8135-C735-BE50-D84713B5E660}"/>
          </ac:spMkLst>
        </pc:spChg>
        <pc:spChg chg="mod">
          <ac:chgData name="Thiago Lima" userId="647133af969b228a" providerId="LiveId" clId="{66621151-6C72-4837-A518-0352BD3DE415}" dt="2023-10-19T01:58:49.825" v="11984" actId="1076"/>
          <ac:spMkLst>
            <pc:docMk/>
            <pc:sldMk cId="483850448" sldId="333"/>
            <ac:spMk id="47" creationId="{7A2D85AA-9551-C3BE-060B-073DA8E0130A}"/>
          </ac:spMkLst>
        </pc:spChg>
        <pc:spChg chg="mod">
          <ac:chgData name="Thiago Lima" userId="647133af969b228a" providerId="LiveId" clId="{66621151-6C72-4837-A518-0352BD3DE415}" dt="2023-10-19T01:58:49.825" v="11984" actId="1076"/>
          <ac:spMkLst>
            <pc:docMk/>
            <pc:sldMk cId="483850448" sldId="333"/>
            <ac:spMk id="48" creationId="{E4F364A8-F682-03B1-D527-F9BF41277917}"/>
          </ac:spMkLst>
        </pc:spChg>
        <pc:spChg chg="mod">
          <ac:chgData name="Thiago Lima" userId="647133af969b228a" providerId="LiveId" clId="{66621151-6C72-4837-A518-0352BD3DE415}" dt="2023-10-19T01:58:59.854" v="11985" actId="1076"/>
          <ac:spMkLst>
            <pc:docMk/>
            <pc:sldMk cId="483850448" sldId="333"/>
            <ac:spMk id="49" creationId="{262533CE-B26D-42E3-9150-8E2EAEAE0FB5}"/>
          </ac:spMkLst>
        </pc:spChg>
        <pc:spChg chg="mod">
          <ac:chgData name="Thiago Lima" userId="647133af969b228a" providerId="LiveId" clId="{66621151-6C72-4837-A518-0352BD3DE415}" dt="2023-10-19T01:58:59.854" v="11985" actId="1076"/>
          <ac:spMkLst>
            <pc:docMk/>
            <pc:sldMk cId="483850448" sldId="333"/>
            <ac:spMk id="50" creationId="{18F8D1CA-1FE0-A452-2972-E1EF99A6351A}"/>
          </ac:spMkLst>
        </pc:spChg>
        <pc:spChg chg="mod">
          <ac:chgData name="Thiago Lima" userId="647133af969b228a" providerId="LiveId" clId="{66621151-6C72-4837-A518-0352BD3DE415}" dt="2023-10-19T01:58:49.825" v="11984" actId="1076"/>
          <ac:spMkLst>
            <pc:docMk/>
            <pc:sldMk cId="483850448" sldId="333"/>
            <ac:spMk id="51" creationId="{DC9B6160-1396-02DD-03F4-D51000C422B4}"/>
          </ac:spMkLst>
        </pc:spChg>
        <pc:spChg chg="mod">
          <ac:chgData name="Thiago Lima" userId="647133af969b228a" providerId="LiveId" clId="{66621151-6C72-4837-A518-0352BD3DE415}" dt="2023-10-19T01:59:06.814" v="11989" actId="1037"/>
          <ac:spMkLst>
            <pc:docMk/>
            <pc:sldMk cId="483850448" sldId="333"/>
            <ac:spMk id="52" creationId="{258F9453-E89C-325E-CFA0-14A3846AD0A2}"/>
          </ac:spMkLst>
        </pc:spChg>
        <pc:spChg chg="del">
          <ac:chgData name="Thiago Lima" userId="647133af969b228a" providerId="LiveId" clId="{66621151-6C72-4837-A518-0352BD3DE415}" dt="2023-10-19T01:23:20.518" v="11482" actId="478"/>
          <ac:spMkLst>
            <pc:docMk/>
            <pc:sldMk cId="483850448" sldId="333"/>
            <ac:spMk id="64" creationId="{5C005A06-E57E-9EA5-57AC-6380904CE757}"/>
          </ac:spMkLst>
        </pc:spChg>
        <pc:spChg chg="mod">
          <ac:chgData name="Thiago Lima" userId="647133af969b228a" providerId="LiveId" clId="{66621151-6C72-4837-A518-0352BD3DE415}" dt="2023-10-19T02:03:26.817" v="12043" actId="1036"/>
          <ac:spMkLst>
            <pc:docMk/>
            <pc:sldMk cId="483850448" sldId="333"/>
            <ac:spMk id="66" creationId="{1ABAC98D-02A3-90E2-566F-6B096E5C86D6}"/>
          </ac:spMkLst>
        </pc:spChg>
        <pc:spChg chg="mod">
          <ac:chgData name="Thiago Lima" userId="647133af969b228a" providerId="LiveId" clId="{66621151-6C72-4837-A518-0352BD3DE415}" dt="2023-10-19T02:02:08.051" v="12007" actId="207"/>
          <ac:spMkLst>
            <pc:docMk/>
            <pc:sldMk cId="483850448" sldId="333"/>
            <ac:spMk id="67" creationId="{3ACDBFAA-2CAE-BD3B-CDDA-1384CD9FDC52}"/>
          </ac:spMkLst>
        </pc:spChg>
        <pc:spChg chg="mod">
          <ac:chgData name="Thiago Lima" userId="647133af969b228a" providerId="LiveId" clId="{66621151-6C72-4837-A518-0352BD3DE415}" dt="2023-10-19T02:03:26.817" v="12043" actId="1036"/>
          <ac:spMkLst>
            <pc:docMk/>
            <pc:sldMk cId="483850448" sldId="333"/>
            <ac:spMk id="68" creationId="{AEBED1A5-5762-D196-E121-C670235CEDDE}"/>
          </ac:spMkLst>
        </pc:spChg>
        <pc:spChg chg="mod">
          <ac:chgData name="Thiago Lima" userId="647133af969b228a" providerId="LiveId" clId="{66621151-6C72-4837-A518-0352BD3DE415}" dt="2023-10-19T02:02:08.051" v="12007" actId="207"/>
          <ac:spMkLst>
            <pc:docMk/>
            <pc:sldMk cId="483850448" sldId="333"/>
            <ac:spMk id="69" creationId="{D70DA741-14BF-CA31-C4BF-FCCBD35FA679}"/>
          </ac:spMkLst>
        </pc:spChg>
        <pc:spChg chg="mod">
          <ac:chgData name="Thiago Lima" userId="647133af969b228a" providerId="LiveId" clId="{66621151-6C72-4837-A518-0352BD3DE415}" dt="2023-10-19T02:02:26.517" v="12008" actId="208"/>
          <ac:spMkLst>
            <pc:docMk/>
            <pc:sldMk cId="483850448" sldId="333"/>
            <ac:spMk id="70" creationId="{0237D431-9175-0FB6-11F2-45B0D1496B15}"/>
          </ac:spMkLst>
        </pc:spChg>
        <pc:spChg chg="del">
          <ac:chgData name="Thiago Lima" userId="647133af969b228a" providerId="LiveId" clId="{66621151-6C72-4837-A518-0352BD3DE415}" dt="2023-10-19T01:50:43.793" v="11765" actId="478"/>
          <ac:spMkLst>
            <pc:docMk/>
            <pc:sldMk cId="483850448" sldId="333"/>
            <ac:spMk id="71" creationId="{E294DA59-F04F-5E0F-B6CF-D7C6E1A8084A}"/>
          </ac:spMkLst>
        </pc:spChg>
        <pc:spChg chg="del">
          <ac:chgData name="Thiago Lima" userId="647133af969b228a" providerId="LiveId" clId="{66621151-6C72-4837-A518-0352BD3DE415}" dt="2023-10-19T01:50:46.419" v="11766" actId="478"/>
          <ac:spMkLst>
            <pc:docMk/>
            <pc:sldMk cId="483850448" sldId="333"/>
            <ac:spMk id="72" creationId="{87C477C6-947D-751B-4BCF-BC9D98696F09}"/>
          </ac:spMkLst>
        </pc:spChg>
        <pc:grpChg chg="add mod ord">
          <ac:chgData name="Thiago Lima" userId="647133af969b228a" providerId="LiveId" clId="{66621151-6C72-4837-A518-0352BD3DE415}" dt="2023-10-19T01:23:41.147" v="11490" actId="167"/>
          <ac:grpSpMkLst>
            <pc:docMk/>
            <pc:sldMk cId="483850448" sldId="333"/>
            <ac:grpSpMk id="2" creationId="{23858418-3ACB-B792-D494-86238F3AB777}"/>
          </ac:grpSpMkLst>
        </pc:grpChg>
        <pc:grpChg chg="add mod ord">
          <ac:chgData name="Thiago Lima" userId="647133af969b228a" providerId="LiveId" clId="{66621151-6C72-4837-A518-0352BD3DE415}" dt="2023-10-19T01:23:41.147" v="11490" actId="167"/>
          <ac:grpSpMkLst>
            <pc:docMk/>
            <pc:sldMk cId="483850448" sldId="333"/>
            <ac:grpSpMk id="5" creationId="{ED05233B-FA61-F7D6-CA7C-2DDA6A5B0D40}"/>
          </ac:grpSpMkLst>
        </pc:grpChg>
        <pc:grpChg chg="del">
          <ac:chgData name="Thiago Lima" userId="647133af969b228a" providerId="LiveId" clId="{66621151-6C72-4837-A518-0352BD3DE415}" dt="2023-10-19T01:23:17.908" v="11480" actId="478"/>
          <ac:grpSpMkLst>
            <pc:docMk/>
            <pc:sldMk cId="483850448" sldId="333"/>
            <ac:grpSpMk id="60" creationId="{B12DAEF8-9016-F5A2-22B4-AEFF43ABDA2E}"/>
          </ac:grpSpMkLst>
        </pc:grpChg>
        <pc:grpChg chg="del">
          <ac:chgData name="Thiago Lima" userId="647133af969b228a" providerId="LiveId" clId="{66621151-6C72-4837-A518-0352BD3DE415}" dt="2023-10-19T01:23:18.822" v="11481" actId="478"/>
          <ac:grpSpMkLst>
            <pc:docMk/>
            <pc:sldMk cId="483850448" sldId="333"/>
            <ac:grpSpMk id="62" creationId="{08F9EF58-D4FE-ADD2-CD65-C0177B251CD5}"/>
          </ac:grpSpMkLst>
        </pc:grpChg>
        <pc:picChg chg="mod">
          <ac:chgData name="Thiago Lima" userId="647133af969b228a" providerId="LiveId" clId="{66621151-6C72-4837-A518-0352BD3DE415}" dt="2023-10-19T02:04:09.346" v="12072" actId="1035"/>
          <ac:picMkLst>
            <pc:docMk/>
            <pc:sldMk cId="483850448" sldId="333"/>
            <ac:picMk id="10" creationId="{95DD9685-17E1-E140-95A0-CA7875ED3109}"/>
          </ac:picMkLst>
        </pc:picChg>
        <pc:picChg chg="del mod">
          <ac:chgData name="Thiago Lima" userId="647133af969b228a" providerId="LiveId" clId="{66621151-6C72-4837-A518-0352BD3DE415}" dt="2023-10-19T02:14:56.746" v="12202" actId="478"/>
          <ac:picMkLst>
            <pc:docMk/>
            <pc:sldMk cId="483850448" sldId="333"/>
            <ac:picMk id="32" creationId="{09063D88-53D2-EF8E-7D96-1ABF82512935}"/>
          </ac:picMkLst>
        </pc:picChg>
        <pc:picChg chg="del mod">
          <ac:chgData name="Thiago Lima" userId="647133af969b228a" providerId="LiveId" clId="{66621151-6C72-4837-A518-0352BD3DE415}" dt="2023-10-19T02:14:44.056" v="12200" actId="478"/>
          <ac:picMkLst>
            <pc:docMk/>
            <pc:sldMk cId="483850448" sldId="333"/>
            <ac:picMk id="33" creationId="{BF80265E-ABBA-6C5C-B92E-4C3B2BCE24CE}"/>
          </ac:picMkLst>
        </pc:picChg>
      </pc:sldChg>
      <pc:sldChg chg="modSp add del mod">
        <pc:chgData name="Thiago Lima" userId="647133af969b228a" providerId="LiveId" clId="{66621151-6C72-4837-A518-0352BD3DE415}" dt="2023-10-20T00:39:29.076" v="13196" actId="20577"/>
        <pc:sldMkLst>
          <pc:docMk/>
          <pc:sldMk cId="2420248663" sldId="336"/>
        </pc:sldMkLst>
        <pc:spChg chg="mod">
          <ac:chgData name="Thiago Lima" userId="647133af969b228a" providerId="LiveId" clId="{66621151-6C72-4837-A518-0352BD3DE415}" dt="2023-10-20T00:39:29.076" v="13196" actId="20577"/>
          <ac:spMkLst>
            <pc:docMk/>
            <pc:sldMk cId="2420248663" sldId="336"/>
            <ac:spMk id="22" creationId="{A433CB8B-A9C8-B226-9219-E84FC19BFA42}"/>
          </ac:spMkLst>
        </pc:spChg>
      </pc:sldChg>
      <pc:sldChg chg="addSp delSp modSp add mod">
        <pc:chgData name="Thiago Lima" userId="647133af969b228a" providerId="LiveId" clId="{66621151-6C72-4837-A518-0352BD3DE415}" dt="2023-10-20T00:35:35.115" v="13114" actId="20577"/>
        <pc:sldMkLst>
          <pc:docMk/>
          <pc:sldMk cId="328417255" sldId="337"/>
        </pc:sldMkLst>
        <pc:spChg chg="mod">
          <ac:chgData name="Thiago Lima" userId="647133af969b228a" providerId="LiveId" clId="{66621151-6C72-4837-A518-0352BD3DE415}" dt="2023-10-20T00:35:35.115" v="13114" actId="20577"/>
          <ac:spMkLst>
            <pc:docMk/>
            <pc:sldMk cId="328417255" sldId="337"/>
            <ac:spMk id="15" creationId="{8916660B-F33B-AE35-4E48-9900D07D8119}"/>
          </ac:spMkLst>
        </pc:spChg>
        <pc:picChg chg="mod modCrop">
          <ac:chgData name="Thiago Lima" userId="647133af969b228a" providerId="LiveId" clId="{66621151-6C72-4837-A518-0352BD3DE415}" dt="2023-10-19T21:32:17.105" v="12735" actId="1038"/>
          <ac:picMkLst>
            <pc:docMk/>
            <pc:sldMk cId="328417255" sldId="337"/>
            <ac:picMk id="3" creationId="{99E29608-F2DF-6A54-5418-EED75D9085A2}"/>
          </ac:picMkLst>
        </pc:picChg>
        <pc:picChg chg="add del mod">
          <ac:chgData name="Thiago Lima" userId="647133af969b228a" providerId="LiveId" clId="{66621151-6C72-4837-A518-0352BD3DE415}" dt="2023-10-18T23:24:55.575" v="11327" actId="478"/>
          <ac:picMkLst>
            <pc:docMk/>
            <pc:sldMk cId="328417255" sldId="337"/>
            <ac:picMk id="3" creationId="{A89DD5EA-8348-7612-A85C-28A2EFD35E6D}"/>
          </ac:picMkLst>
        </pc:picChg>
        <pc:picChg chg="add del mod">
          <ac:chgData name="Thiago Lima" userId="647133af969b228a" providerId="LiveId" clId="{66621151-6C72-4837-A518-0352BD3DE415}" dt="2023-10-18T23:31:45.454" v="11356"/>
          <ac:picMkLst>
            <pc:docMk/>
            <pc:sldMk cId="328417255" sldId="337"/>
            <ac:picMk id="4" creationId="{A5478EC2-91B7-063B-CF1C-94A8967BD496}"/>
          </ac:picMkLst>
        </pc:picChg>
        <pc:picChg chg="add mod modCrop">
          <ac:chgData name="Thiago Lima" userId="647133af969b228a" providerId="LiveId" clId="{66621151-6C72-4837-A518-0352BD3DE415}" dt="2023-10-19T21:31:41.520" v="12722" actId="1035"/>
          <ac:picMkLst>
            <pc:docMk/>
            <pc:sldMk cId="328417255" sldId="337"/>
            <ac:picMk id="4" creationId="{EAD13521-7119-A630-8CDB-6995E472B49B}"/>
          </ac:picMkLst>
        </pc:picChg>
        <pc:picChg chg="add mod modCrop">
          <ac:chgData name="Thiago Lima" userId="647133af969b228a" providerId="LiveId" clId="{66621151-6C72-4837-A518-0352BD3DE415}" dt="2023-10-19T21:30:54.260" v="12713" actId="1076"/>
          <ac:picMkLst>
            <pc:docMk/>
            <pc:sldMk cId="328417255" sldId="337"/>
            <ac:picMk id="5" creationId="{C8489F83-B27B-11FE-1DB1-969ED9CD78E5}"/>
          </ac:picMkLst>
        </pc:picChg>
        <pc:picChg chg="del">
          <ac:chgData name="Thiago Lima" userId="647133af969b228a" providerId="LiveId" clId="{66621151-6C72-4837-A518-0352BD3DE415}" dt="2023-10-18T23:23:34.093" v="11317" actId="478"/>
          <ac:picMkLst>
            <pc:docMk/>
            <pc:sldMk cId="328417255" sldId="337"/>
            <ac:picMk id="9" creationId="{BA924969-3FEF-59FB-715B-B4B209696172}"/>
          </ac:picMkLst>
        </pc:picChg>
        <pc:picChg chg="del">
          <ac:chgData name="Thiago Lima" userId="647133af969b228a" providerId="LiveId" clId="{66621151-6C72-4837-A518-0352BD3DE415}" dt="2023-10-18T23:23:30.101" v="11316" actId="478"/>
          <ac:picMkLst>
            <pc:docMk/>
            <pc:sldMk cId="328417255" sldId="337"/>
            <ac:picMk id="10" creationId="{0CE1BB37-7620-6C49-C9AE-C30DA5223281}"/>
          </ac:picMkLst>
        </pc:picChg>
        <pc:picChg chg="mod">
          <ac:chgData name="Thiago Lima" userId="647133af969b228a" providerId="LiveId" clId="{66621151-6C72-4837-A518-0352BD3DE415}" dt="2023-10-18T23:24:58.467" v="11328" actId="1076"/>
          <ac:picMkLst>
            <pc:docMk/>
            <pc:sldMk cId="328417255" sldId="337"/>
            <ac:picMk id="20" creationId="{C2A210AA-B723-A6C6-896A-8CAFB07BE11B}"/>
          </ac:picMkLst>
        </pc:picChg>
        <pc:picChg chg="mod">
          <ac:chgData name="Thiago Lima" userId="647133af969b228a" providerId="LiveId" clId="{66621151-6C72-4837-A518-0352BD3DE415}" dt="2023-10-18T23:25:08.286" v="11331" actId="1076"/>
          <ac:picMkLst>
            <pc:docMk/>
            <pc:sldMk cId="328417255" sldId="337"/>
            <ac:picMk id="21" creationId="{ECB1E194-4E6F-BB60-759A-72AFFE18CCC2}"/>
          </ac:picMkLst>
        </pc:picChg>
        <pc:picChg chg="mod">
          <ac:chgData name="Thiago Lima" userId="647133af969b228a" providerId="LiveId" clId="{66621151-6C72-4837-A518-0352BD3DE415}" dt="2023-10-18T23:25:28.496" v="11336" actId="1036"/>
          <ac:picMkLst>
            <pc:docMk/>
            <pc:sldMk cId="328417255" sldId="337"/>
            <ac:picMk id="22" creationId="{AAB266F9-BDE1-CFBA-2FF5-0340FFE00AC4}"/>
          </ac:picMkLst>
        </pc:picChg>
        <pc:picChg chg="mod ord modCrop">
          <ac:chgData name="Thiago Lima" userId="647133af969b228a" providerId="LiveId" clId="{66621151-6C72-4837-A518-0352BD3DE415}" dt="2023-10-19T21:31:19.552" v="12717" actId="732"/>
          <ac:picMkLst>
            <pc:docMk/>
            <pc:sldMk cId="328417255" sldId="337"/>
            <ac:picMk id="23" creationId="{7E66544D-1B8E-9BE7-19A4-E969BE5A0848}"/>
          </ac:picMkLst>
        </pc:picChg>
      </pc:sldChg>
      <pc:sldChg chg="addSp modSp new mod ord">
        <pc:chgData name="Thiago Lima" userId="647133af969b228a" providerId="LiveId" clId="{66621151-6C72-4837-A518-0352BD3DE415}" dt="2023-10-20T00:39:40.627" v="13197"/>
        <pc:sldMkLst>
          <pc:docMk/>
          <pc:sldMk cId="1022631004" sldId="338"/>
        </pc:sldMkLst>
        <pc:spChg chg="mod">
          <ac:chgData name="Thiago Lima" userId="647133af969b228a" providerId="LiveId" clId="{66621151-6C72-4837-A518-0352BD3DE415}" dt="2023-10-19T02:23:51.841" v="12238"/>
          <ac:spMkLst>
            <pc:docMk/>
            <pc:sldMk cId="1022631004" sldId="338"/>
            <ac:spMk id="4" creationId="{9BCEFF3A-270E-F40A-B2E5-F7042DEDCEB5}"/>
          </ac:spMkLst>
        </pc:spChg>
        <pc:spChg chg="mod">
          <ac:chgData name="Thiago Lima" userId="647133af969b228a" providerId="LiveId" clId="{66621151-6C72-4837-A518-0352BD3DE415}" dt="2023-10-19T02:23:51.841" v="12238"/>
          <ac:spMkLst>
            <pc:docMk/>
            <pc:sldMk cId="1022631004" sldId="338"/>
            <ac:spMk id="6" creationId="{826BDC22-E1AF-0BC3-7456-7456D6F26C7C}"/>
          </ac:spMkLst>
        </pc:spChg>
        <pc:spChg chg="add mod">
          <ac:chgData name="Thiago Lima" userId="647133af969b228a" providerId="LiveId" clId="{66621151-6C72-4837-A518-0352BD3DE415}" dt="2023-10-20T00:39:25.215" v="13194" actId="20577"/>
          <ac:spMkLst>
            <pc:docMk/>
            <pc:sldMk cId="1022631004" sldId="338"/>
            <ac:spMk id="7" creationId="{B49DD39D-1C1D-8675-A531-369DBED21974}"/>
          </ac:spMkLst>
        </pc:spChg>
        <pc:spChg chg="add mod">
          <ac:chgData name="Thiago Lima" userId="647133af969b228a" providerId="LiveId" clId="{66621151-6C72-4837-A518-0352BD3DE415}" dt="2023-10-19T02:24:21.986" v="12283" actId="113"/>
          <ac:spMkLst>
            <pc:docMk/>
            <pc:sldMk cId="1022631004" sldId="338"/>
            <ac:spMk id="8" creationId="{6DF8F005-E260-F4B8-F3AF-3EFCAC33FDD6}"/>
          </ac:spMkLst>
        </pc:spChg>
        <pc:spChg chg="add mod">
          <ac:chgData name="Thiago Lima" userId="647133af969b228a" providerId="LiveId" clId="{66621151-6C72-4837-A518-0352BD3DE415}" dt="2023-10-20T00:39:40.627" v="13197"/>
          <ac:spMkLst>
            <pc:docMk/>
            <pc:sldMk cId="1022631004" sldId="338"/>
            <ac:spMk id="11" creationId="{D7095AB2-4E00-1D42-9B87-A19402AF1C0E}"/>
          </ac:spMkLst>
        </pc:spChg>
        <pc:grpChg chg="add mod">
          <ac:chgData name="Thiago Lima" userId="647133af969b228a" providerId="LiveId" clId="{66621151-6C72-4837-A518-0352BD3DE415}" dt="2023-10-19T02:23:51.841" v="12238"/>
          <ac:grpSpMkLst>
            <pc:docMk/>
            <pc:sldMk cId="1022631004" sldId="338"/>
            <ac:grpSpMk id="3" creationId="{894ADBE8-1C44-FE90-A3E0-B54E07E30545}"/>
          </ac:grpSpMkLst>
        </pc:grpChg>
        <pc:grpChg chg="add mod">
          <ac:chgData name="Thiago Lima" userId="647133af969b228a" providerId="LiveId" clId="{66621151-6C72-4837-A518-0352BD3DE415}" dt="2023-10-19T02:23:51.841" v="12238"/>
          <ac:grpSpMkLst>
            <pc:docMk/>
            <pc:sldMk cId="1022631004" sldId="338"/>
            <ac:grpSpMk id="5" creationId="{276ACC5A-302D-38C3-E7D7-85BED7D52102}"/>
          </ac:grpSpMkLst>
        </pc:grp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9" creationId="{760FF309-B081-0F8C-5888-6744E96775DA}"/>
          </ac:picMkLst>
        </pc:pic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0" creationId="{6A1B9B59-2ED6-8936-CCF0-88E989DC67F5}"/>
          </ac:picMkLst>
        </pc:picChg>
        <pc:picChg chg="add mod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2" creationId="{B72FF533-6890-2C97-9A07-7017A0AB9DC5}"/>
          </ac:picMkLst>
        </pc:pic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3" creationId="{223527DC-FA1F-5601-55A7-8831600E50F3}"/>
          </ac:picMkLst>
        </pc:pic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4" creationId="{A456CA44-ADE2-6EAF-D9E3-16E0FB3AFBD3}"/>
          </ac:picMkLst>
        </pc:picChg>
        <pc:picChg chg="add mod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5" creationId="{7EE5F973-8EB9-B6E2-8354-19E9855CA12A}"/>
          </ac:picMkLst>
        </pc:picChg>
        <pc:picChg chg="add mod modCrop">
          <ac:chgData name="Thiago Lima" userId="647133af969b228a" providerId="LiveId" clId="{66621151-6C72-4837-A518-0352BD3DE415}" dt="2023-10-19T02:38:42.540" v="12376" actId="1036"/>
          <ac:picMkLst>
            <pc:docMk/>
            <pc:sldMk cId="1022631004" sldId="338"/>
            <ac:picMk id="16" creationId="{400D43FF-6444-077B-94C8-CF38064D4AC1}"/>
          </ac:picMkLst>
        </pc:picChg>
      </pc:sldChg>
      <pc:sldChg chg="modSp add mod ord">
        <pc:chgData name="Thiago Lima" userId="647133af969b228a" providerId="LiveId" clId="{66621151-6C72-4837-A518-0352BD3DE415}" dt="2023-10-20T00:08:55.604" v="13068" actId="113"/>
        <pc:sldMkLst>
          <pc:docMk/>
          <pc:sldMk cId="2630861597" sldId="339"/>
        </pc:sldMkLst>
        <pc:spChg chg="mod">
          <ac:chgData name="Thiago Lima" userId="647133af969b228a" providerId="LiveId" clId="{66621151-6C72-4837-A518-0352BD3DE415}" dt="2023-10-20T00:08:55.604" v="13068" actId="113"/>
          <ac:spMkLst>
            <pc:docMk/>
            <pc:sldMk cId="2630861597" sldId="339"/>
            <ac:spMk id="11" creationId="{00000000-0000-0000-0000-000000000000}"/>
          </ac:spMkLst>
        </pc:spChg>
      </pc:sldChg>
      <pc:sldChg chg="add">
        <pc:chgData name="Thiago Lima" userId="647133af969b228a" providerId="LiveId" clId="{66621151-6C72-4837-A518-0352BD3DE415}" dt="2023-10-20T00:08:08.769" v="13064" actId="2890"/>
        <pc:sldMkLst>
          <pc:docMk/>
          <pc:sldMk cId="34595938" sldId="340"/>
        </pc:sldMkLst>
      </pc:sldChg>
      <pc:sldChg chg="modSp add mod ord">
        <pc:chgData name="Thiago Lima" userId="647133af969b228a" providerId="LiveId" clId="{66621151-6C72-4837-A518-0352BD3DE415}" dt="2023-10-20T00:09:16.332" v="13073" actId="113"/>
        <pc:sldMkLst>
          <pc:docMk/>
          <pc:sldMk cId="1074177333" sldId="341"/>
        </pc:sldMkLst>
        <pc:spChg chg="mod">
          <ac:chgData name="Thiago Lima" userId="647133af969b228a" providerId="LiveId" clId="{66621151-6C72-4837-A518-0352BD3DE415}" dt="2023-10-20T00:09:16.332" v="13073" actId="113"/>
          <ac:spMkLst>
            <pc:docMk/>
            <pc:sldMk cId="1074177333" sldId="341"/>
            <ac:spMk id="11" creationId="{00000000-0000-0000-0000-000000000000}"/>
          </ac:spMkLst>
        </pc:spChg>
      </pc:sldChg>
      <pc:sldChg chg="modSp add mod ord">
        <pc:chgData name="Thiago Lima" userId="647133af969b228a" providerId="LiveId" clId="{66621151-6C72-4837-A518-0352BD3DE415}" dt="2023-10-20T00:09:52.986" v="13078" actId="113"/>
        <pc:sldMkLst>
          <pc:docMk/>
          <pc:sldMk cId="1840460029" sldId="342"/>
        </pc:sldMkLst>
        <pc:spChg chg="mod">
          <ac:chgData name="Thiago Lima" userId="647133af969b228a" providerId="LiveId" clId="{66621151-6C72-4837-A518-0352BD3DE415}" dt="2023-10-20T00:09:52.986" v="13078" actId="113"/>
          <ac:spMkLst>
            <pc:docMk/>
            <pc:sldMk cId="1840460029" sldId="342"/>
            <ac:spMk id="11" creationId="{00000000-0000-0000-0000-000000000000}"/>
          </ac:spMkLst>
        </pc:spChg>
      </pc:sldChg>
      <pc:sldChg chg="modSp add mod ord">
        <pc:chgData name="Thiago Lima" userId="647133af969b228a" providerId="LiveId" clId="{66621151-6C72-4837-A518-0352BD3DE415}" dt="2023-10-20T00:10:06.425" v="13083" actId="113"/>
        <pc:sldMkLst>
          <pc:docMk/>
          <pc:sldMk cId="4220520915" sldId="343"/>
        </pc:sldMkLst>
        <pc:spChg chg="mod">
          <ac:chgData name="Thiago Lima" userId="647133af969b228a" providerId="LiveId" clId="{66621151-6C72-4837-A518-0352BD3DE415}" dt="2023-10-20T00:10:06.425" v="13083" actId="113"/>
          <ac:spMkLst>
            <pc:docMk/>
            <pc:sldMk cId="4220520915" sldId="343"/>
            <ac:spMk id="11" creationId="{00000000-0000-0000-0000-000000000000}"/>
          </ac:spMkLst>
        </pc:spChg>
      </pc:sldChg>
      <pc:sldChg chg="addSp modSp mod">
        <pc:chgData name="Thiago Lima" userId="647133af969b228a" providerId="LiveId" clId="{66621151-6C72-4837-A518-0352BD3DE415}" dt="2023-10-20T02:40:26.332" v="13283" actId="1035"/>
        <pc:sldMkLst>
          <pc:docMk/>
          <pc:sldMk cId="2117562267" sldId="344"/>
        </pc:sldMkLst>
        <pc:spChg chg="add mod">
          <ac:chgData name="Thiago Lima" userId="647133af969b228a" providerId="LiveId" clId="{66621151-6C72-4837-A518-0352BD3DE415}" dt="2023-10-20T02:40:23.488" v="13282" actId="1035"/>
          <ac:spMkLst>
            <pc:docMk/>
            <pc:sldMk cId="2117562267" sldId="344"/>
            <ac:spMk id="14" creationId="{54D9ECED-A16C-143F-5880-0CD9ACBAC18C}"/>
          </ac:spMkLst>
        </pc:spChg>
        <pc:spChg chg="add mod">
          <ac:chgData name="Thiago Lima" userId="647133af969b228a" providerId="LiveId" clId="{66621151-6C72-4837-A518-0352BD3DE415}" dt="2023-10-20T02:40:26.332" v="13283" actId="1035"/>
          <ac:spMkLst>
            <pc:docMk/>
            <pc:sldMk cId="2117562267" sldId="344"/>
            <ac:spMk id="15" creationId="{E4903727-4454-7FAC-E081-A831C25C6977}"/>
          </ac:spMkLst>
        </pc:spChg>
        <pc:spChg chg="add mod">
          <ac:chgData name="Thiago Lima" userId="647133af969b228a" providerId="LiveId" clId="{66621151-6C72-4837-A518-0352BD3DE415}" dt="2023-10-20T02:34:51.873" v="13277" actId="1076"/>
          <ac:spMkLst>
            <pc:docMk/>
            <pc:sldMk cId="2117562267" sldId="344"/>
            <ac:spMk id="18" creationId="{043A30E8-AC1C-0659-1951-5B6CDEEB279A}"/>
          </ac:spMkLst>
        </pc:spChg>
      </pc:sldChg>
      <pc:sldMasterChg chg="new mod addSldLayout modSldLayout">
        <pc:chgData name="Thiago Lima" userId="647133af969b228a" providerId="LiveId" clId="{66621151-6C72-4837-A518-0352BD3DE415}" dt="2023-10-14T22:55:09.804" v="1774" actId="478"/>
        <pc:sldMasterMkLst>
          <pc:docMk/>
          <pc:sldMasterMk cId="326807763" sldId="2147483660"/>
        </pc:sldMasterMkLst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264073337" sldId="2147483661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1581943736" sldId="2147483662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521791473" sldId="2147483663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845581581" sldId="2147483664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1904041086" sldId="2147483665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2614680308" sldId="2147483666"/>
          </pc:sldLayoutMkLst>
        </pc:sldLayoutChg>
        <pc:sldLayoutChg chg="addSp delSp new mod replId">
          <pc:chgData name="Thiago Lima" userId="647133af969b228a" providerId="LiveId" clId="{66621151-6C72-4837-A518-0352BD3DE415}" dt="2023-10-14T22:55:09.804" v="1774" actId="478"/>
          <pc:sldLayoutMkLst>
            <pc:docMk/>
            <pc:sldMasterMk cId="326807763" sldId="2147483660"/>
            <pc:sldLayoutMk cId="991824456" sldId="2147483667"/>
          </pc:sldLayoutMkLst>
          <pc:spChg chg="add del">
            <ac:chgData name="Thiago Lima" userId="647133af969b228a" providerId="LiveId" clId="{66621151-6C72-4837-A518-0352BD3DE415}" dt="2023-10-14T22:55:09.804" v="1774" actId="478"/>
            <ac:spMkLst>
              <pc:docMk/>
              <pc:sldMasterMk cId="326807763" sldId="2147483660"/>
              <pc:sldLayoutMk cId="991824456" sldId="2147483667"/>
              <ac:spMk id="2" creationId="{E9D3ABE5-E0DE-94BA-678A-D562822613B8}"/>
            </ac:spMkLst>
          </pc:spChg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1727685445" sldId="2147483668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4141740109" sldId="2147483669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518791516" sldId="2147483670"/>
          </pc:sldLayoutMkLst>
        </pc:sldLayoutChg>
        <pc:sldLayoutChg chg="new replId">
          <pc:chgData name="Thiago Lima" userId="647133af969b228a" providerId="LiveId" clId="{66621151-6C72-4837-A518-0352BD3DE415}" dt="2023-10-14T22:54:09.052" v="1772" actId="6938"/>
          <pc:sldLayoutMkLst>
            <pc:docMk/>
            <pc:sldMasterMk cId="326807763" sldId="2147483660"/>
            <pc:sldLayoutMk cId="2697409797" sldId="2147483671"/>
          </pc:sldLayoutMkLst>
        </pc:sldLayoutChg>
      </pc:sldMasterChg>
    </pc:docChg>
  </pc:docChgLst>
  <pc:docChgLst>
    <pc:chgData name="Lorrayne Pereira Santos" userId="39f1a3ceaa71878b" providerId="Windows Live" clId="Web-{1AF150A2-64B6-4CED-90B8-D6980C082F06}"/>
    <pc:docChg chg="addSld delSld modSld sldOrd modSection">
      <pc:chgData name="Lorrayne Pereira Santos" userId="39f1a3ceaa71878b" providerId="Windows Live" clId="Web-{1AF150A2-64B6-4CED-90B8-D6980C082F06}" dt="2023-10-18T04:58:12.173" v="1328"/>
      <pc:docMkLst>
        <pc:docMk/>
      </pc:docMkLst>
      <pc:sldChg chg="modSp mod modShow">
        <pc:chgData name="Lorrayne Pereira Santos" userId="39f1a3ceaa71878b" providerId="Windows Live" clId="Web-{1AF150A2-64B6-4CED-90B8-D6980C082F06}" dt="2023-10-18T02:21:12.519" v="1213"/>
        <pc:sldMkLst>
          <pc:docMk/>
          <pc:sldMk cId="3246630120" sldId="284"/>
        </pc:sldMkLst>
        <pc:spChg chg="mod">
          <ac:chgData name="Lorrayne Pereira Santos" userId="39f1a3ceaa71878b" providerId="Windows Live" clId="Web-{1AF150A2-64B6-4CED-90B8-D6980C082F06}" dt="2023-10-18T02:21:07.347" v="1212" actId="20577"/>
          <ac:spMkLst>
            <pc:docMk/>
            <pc:sldMk cId="3246630120" sldId="284"/>
            <ac:spMk id="3" creationId="{D78A366D-BF71-A0ED-A0B3-281EAFEBA321}"/>
          </ac:spMkLst>
        </pc:spChg>
      </pc:sldChg>
      <pc:sldChg chg="mod modShow">
        <pc:chgData name="Lorrayne Pereira Santos" userId="39f1a3ceaa71878b" providerId="Windows Live" clId="Web-{1AF150A2-64B6-4CED-90B8-D6980C082F06}" dt="2023-10-18T02:21:20.659" v="1214"/>
        <pc:sldMkLst>
          <pc:docMk/>
          <pc:sldMk cId="3663120455" sldId="285"/>
        </pc:sldMkLst>
      </pc:sldChg>
      <pc:sldChg chg="addSp delSp modSp">
        <pc:chgData name="Lorrayne Pereira Santos" userId="39f1a3ceaa71878b" providerId="Windows Live" clId="Web-{1AF150A2-64B6-4CED-90B8-D6980C082F06}" dt="2023-10-18T03:06:39.700" v="1327"/>
        <pc:sldMkLst>
          <pc:docMk/>
          <pc:sldMk cId="1813166688" sldId="288"/>
        </pc:sldMkLst>
        <pc:spChg chg="add del mod">
          <ac:chgData name="Lorrayne Pereira Santos" userId="39f1a3ceaa71878b" providerId="Windows Live" clId="Web-{1AF150A2-64B6-4CED-90B8-D6980C082F06}" dt="2023-10-18T03:06:39.700" v="1327"/>
          <ac:spMkLst>
            <pc:docMk/>
            <pc:sldMk cId="1813166688" sldId="288"/>
            <ac:spMk id="2" creationId="{602D4CAD-ABE9-E8A4-D4D8-947197E021C0}"/>
          </ac:spMkLst>
        </pc:spChg>
      </pc:sldChg>
      <pc:sldChg chg="addSp delSp modSp">
        <pc:chgData name="Lorrayne Pereira Santos" userId="39f1a3ceaa71878b" providerId="Windows Live" clId="Web-{1AF150A2-64B6-4CED-90B8-D6980C082F06}" dt="2023-10-18T02:33:16.035" v="1312"/>
        <pc:sldMkLst>
          <pc:docMk/>
          <pc:sldMk cId="1441100015" sldId="306"/>
        </pc:sldMkLst>
        <pc:spChg chg="add del mod">
          <ac:chgData name="Lorrayne Pereira Santos" userId="39f1a3ceaa71878b" providerId="Windows Live" clId="Web-{1AF150A2-64B6-4CED-90B8-D6980C082F06}" dt="2023-10-18T02:33:16.035" v="1312"/>
          <ac:spMkLst>
            <pc:docMk/>
            <pc:sldMk cId="1441100015" sldId="306"/>
            <ac:spMk id="6" creationId="{9D3A7DF9-1819-5686-26AB-05C1C943C2C8}"/>
          </ac:spMkLst>
        </pc:spChg>
      </pc:sldChg>
      <pc:sldChg chg="mod ord modShow">
        <pc:chgData name="Lorrayne Pereira Santos" userId="39f1a3ceaa71878b" providerId="Windows Live" clId="Web-{1AF150A2-64B6-4CED-90B8-D6980C082F06}" dt="2023-10-18T00:41:44.950" v="126"/>
        <pc:sldMkLst>
          <pc:docMk/>
          <pc:sldMk cId="2423564328" sldId="318"/>
        </pc:sldMkLst>
      </pc:sldChg>
      <pc:sldChg chg="modSp">
        <pc:chgData name="Lorrayne Pereira Santos" userId="39f1a3ceaa71878b" providerId="Windows Live" clId="Web-{1AF150A2-64B6-4CED-90B8-D6980C082F06}" dt="2023-10-18T00:45:10.252" v="131" actId="1076"/>
        <pc:sldMkLst>
          <pc:docMk/>
          <pc:sldMk cId="3066424895" sldId="320"/>
        </pc:sldMkLst>
        <pc:spChg chg="mod">
          <ac:chgData name="Lorrayne Pereira Santos" userId="39f1a3ceaa71878b" providerId="Windows Live" clId="Web-{1AF150A2-64B6-4CED-90B8-D6980C082F06}" dt="2023-10-18T00:45:10.252" v="131" actId="1076"/>
          <ac:spMkLst>
            <pc:docMk/>
            <pc:sldMk cId="3066424895" sldId="320"/>
            <ac:spMk id="18" creationId="{86DD6834-DEE0-EAC4-34EC-0EF0E7C837E9}"/>
          </ac:spMkLst>
        </pc:spChg>
        <pc:spChg chg="mod">
          <ac:chgData name="Lorrayne Pereira Santos" userId="39f1a3ceaa71878b" providerId="Windows Live" clId="Web-{1AF150A2-64B6-4CED-90B8-D6980C082F06}" dt="2023-10-18T00:45:04.502" v="130" actId="14100"/>
          <ac:spMkLst>
            <pc:docMk/>
            <pc:sldMk cId="3066424895" sldId="320"/>
            <ac:spMk id="29" creationId="{80BC2F61-EC48-5BCB-4210-0D13DC4425D5}"/>
          </ac:spMkLst>
        </pc:spChg>
        <pc:spChg chg="mod">
          <ac:chgData name="Lorrayne Pereira Santos" userId="39f1a3ceaa71878b" providerId="Windows Live" clId="Web-{1AF150A2-64B6-4CED-90B8-D6980C082F06}" dt="2023-10-18T00:44:59.408" v="129" actId="1076"/>
          <ac:spMkLst>
            <pc:docMk/>
            <pc:sldMk cId="3066424895" sldId="320"/>
            <ac:spMk id="31" creationId="{33567560-F4E1-EDA3-5CD0-8AA5B0AB6C46}"/>
          </ac:spMkLst>
        </pc:spChg>
      </pc:sldChg>
      <pc:sldChg chg="addSp modSp modTransition">
        <pc:chgData name="Lorrayne Pereira Santos" userId="39f1a3ceaa71878b" providerId="Windows Live" clId="Web-{1AF150A2-64B6-4CED-90B8-D6980C082F06}" dt="2023-10-18T02:20:04.673" v="1203" actId="1076"/>
        <pc:sldMkLst>
          <pc:docMk/>
          <pc:sldMk cId="1219387785" sldId="322"/>
        </pc:sldMkLst>
        <pc:spChg chg="mod">
          <ac:chgData name="Lorrayne Pereira Santos" userId="39f1a3ceaa71878b" providerId="Windows Live" clId="Web-{1AF150A2-64B6-4CED-90B8-D6980C082F06}" dt="2023-10-18T02:13:48.993" v="1093" actId="20577"/>
          <ac:spMkLst>
            <pc:docMk/>
            <pc:sldMk cId="1219387785" sldId="322"/>
            <ac:spMk id="4" creationId="{CBD65C0C-CD69-67A6-4106-E612B51CC23E}"/>
          </ac:spMkLst>
        </pc:spChg>
        <pc:spChg chg="mod">
          <ac:chgData name="Lorrayne Pereira Santos" userId="39f1a3ceaa71878b" providerId="Windows Live" clId="Web-{1AF150A2-64B6-4CED-90B8-D6980C082F06}" dt="2023-10-18T02:14:44.479" v="1105" actId="20577"/>
          <ac:spMkLst>
            <pc:docMk/>
            <pc:sldMk cId="1219387785" sldId="322"/>
            <ac:spMk id="6" creationId="{3ECB4BE0-9D14-9D27-2CC1-C3A2211A4199}"/>
          </ac:spMkLst>
        </pc:spChg>
        <pc:spChg chg="mod">
          <ac:chgData name="Lorrayne Pereira Santos" userId="39f1a3ceaa71878b" providerId="Windows Live" clId="Web-{1AF150A2-64B6-4CED-90B8-D6980C082F06}" dt="2023-10-18T02:19:24.251" v="1199" actId="20577"/>
          <ac:spMkLst>
            <pc:docMk/>
            <pc:sldMk cId="1219387785" sldId="322"/>
            <ac:spMk id="25" creationId="{5F26CB31-45F9-B7E9-BE3B-13B2D1480186}"/>
          </ac:spMkLst>
        </pc:spChg>
        <pc:picChg chg="mod">
          <ac:chgData name="Lorrayne Pereira Santos" userId="39f1a3ceaa71878b" providerId="Windows Live" clId="Web-{1AF150A2-64B6-4CED-90B8-D6980C082F06}" dt="2023-10-18T00:45:40.877" v="134" actId="1076"/>
          <ac:picMkLst>
            <pc:docMk/>
            <pc:sldMk cId="1219387785" sldId="322"/>
            <ac:picMk id="8" creationId="{737FA990-1030-636F-874F-42DF58F40CBB}"/>
          </ac:picMkLst>
        </pc:picChg>
        <pc:picChg chg="add mod">
          <ac:chgData name="Lorrayne Pereira Santos" userId="39f1a3ceaa71878b" providerId="Windows Live" clId="Web-{1AF150A2-64B6-4CED-90B8-D6980C082F06}" dt="2023-10-18T02:20:04.673" v="1203" actId="1076"/>
          <ac:picMkLst>
            <pc:docMk/>
            <pc:sldMk cId="1219387785" sldId="322"/>
            <ac:picMk id="12" creationId="{B650D66F-5B93-BF9F-BA0E-1A991805D744}"/>
          </ac:picMkLst>
        </pc:picChg>
        <pc:picChg chg="mod ord">
          <ac:chgData name="Lorrayne Pereira Santos" userId="39f1a3ceaa71878b" providerId="Windows Live" clId="Web-{1AF150A2-64B6-4CED-90B8-D6980C082F06}" dt="2023-10-18T02:19:36.970" v="1201" actId="1076"/>
          <ac:picMkLst>
            <pc:docMk/>
            <pc:sldMk cId="1219387785" sldId="322"/>
            <ac:picMk id="24" creationId="{632BC40E-0A90-5F65-C4C9-27E954319384}"/>
          </ac:picMkLst>
        </pc:picChg>
        <pc:picChg chg="mod ord">
          <ac:chgData name="Lorrayne Pereira Santos" userId="39f1a3ceaa71878b" providerId="Windows Live" clId="Web-{1AF150A2-64B6-4CED-90B8-D6980C082F06}" dt="2023-10-18T02:11:19.646" v="1076"/>
          <ac:picMkLst>
            <pc:docMk/>
            <pc:sldMk cId="1219387785" sldId="322"/>
            <ac:picMk id="26" creationId="{98B5D206-9CD4-2B7C-13A4-1BF493F714B4}"/>
          </ac:picMkLst>
        </pc:picChg>
      </pc:sldChg>
      <pc:sldChg chg="modSp">
        <pc:chgData name="Lorrayne Pereira Santos" userId="39f1a3ceaa71878b" providerId="Windows Live" clId="Web-{1AF150A2-64B6-4CED-90B8-D6980C082F06}" dt="2023-10-18T01:06:35.092" v="501" actId="20577"/>
        <pc:sldMkLst>
          <pc:docMk/>
          <pc:sldMk cId="267837896" sldId="323"/>
        </pc:sldMkLst>
        <pc:spChg chg="mod">
          <ac:chgData name="Lorrayne Pereira Santos" userId="39f1a3ceaa71878b" providerId="Windows Live" clId="Web-{1AF150A2-64B6-4CED-90B8-D6980C082F06}" dt="2023-10-18T01:06:35.092" v="501" actId="20577"/>
          <ac:spMkLst>
            <pc:docMk/>
            <pc:sldMk cId="267837896" sldId="323"/>
            <ac:spMk id="7" creationId="{AFAEBDC8-E257-F33A-EC80-11F120D1D3A4}"/>
          </ac:spMkLst>
        </pc:spChg>
        <pc:spChg chg="mod">
          <ac:chgData name="Lorrayne Pereira Santos" userId="39f1a3ceaa71878b" providerId="Windows Live" clId="Web-{1AF150A2-64B6-4CED-90B8-D6980C082F06}" dt="2023-10-18T01:06:25.139" v="498" actId="20577"/>
          <ac:spMkLst>
            <pc:docMk/>
            <pc:sldMk cId="267837896" sldId="323"/>
            <ac:spMk id="16" creationId="{A444110D-1AEA-6A07-42F5-311094892D2E}"/>
          </ac:spMkLst>
        </pc:spChg>
        <pc:spChg chg="mod modVis">
          <ac:chgData name="Lorrayne Pereira Santos" userId="39f1a3ceaa71878b" providerId="Windows Live" clId="Web-{1AF150A2-64B6-4CED-90B8-D6980C082F06}" dt="2023-10-18T00:40:42.402" v="120"/>
          <ac:spMkLst>
            <pc:docMk/>
            <pc:sldMk cId="267837896" sldId="323"/>
            <ac:spMk id="19" creationId="{2D6D1488-A82B-24DA-AAC7-0181B85AA12A}"/>
          </ac:spMkLst>
        </pc:spChg>
        <pc:spChg chg="mod modVis">
          <ac:chgData name="Lorrayne Pereira Santos" userId="39f1a3ceaa71878b" providerId="Windows Live" clId="Web-{1AF150A2-64B6-4CED-90B8-D6980C082F06}" dt="2023-10-18T00:40:41.761" v="119"/>
          <ac:spMkLst>
            <pc:docMk/>
            <pc:sldMk cId="267837896" sldId="323"/>
            <ac:spMk id="21" creationId="{7280C043-E65F-823C-72AC-7E91AB746F93}"/>
          </ac:spMkLst>
        </pc:spChg>
        <pc:spChg chg="mod">
          <ac:chgData name="Lorrayne Pereira Santos" userId="39f1a3ceaa71878b" providerId="Windows Live" clId="Web-{1AF150A2-64B6-4CED-90B8-D6980C082F06}" dt="2023-10-18T00:39:04.181" v="80" actId="1076"/>
          <ac:spMkLst>
            <pc:docMk/>
            <pc:sldMk cId="267837896" sldId="323"/>
            <ac:spMk id="25" creationId="{1DE8640E-42BF-2DE4-46D3-646E16B10981}"/>
          </ac:spMkLst>
        </pc:spChg>
        <pc:spChg chg="mod">
          <ac:chgData name="Lorrayne Pereira Santos" userId="39f1a3ceaa71878b" providerId="Windows Live" clId="Web-{1AF150A2-64B6-4CED-90B8-D6980C082F06}" dt="2023-10-18T00:41:11.700" v="124" actId="20577"/>
          <ac:spMkLst>
            <pc:docMk/>
            <pc:sldMk cId="267837896" sldId="323"/>
            <ac:spMk id="32" creationId="{F135C5D6-5545-38F6-9BCE-B5EAF9CA7B04}"/>
          </ac:spMkLst>
        </pc:spChg>
        <pc:spChg chg="mod">
          <ac:chgData name="Lorrayne Pereira Santos" userId="39f1a3ceaa71878b" providerId="Windows Live" clId="Web-{1AF150A2-64B6-4CED-90B8-D6980C082F06}" dt="2023-10-18T00:39:19.713" v="82" actId="1076"/>
          <ac:spMkLst>
            <pc:docMk/>
            <pc:sldMk cId="267837896" sldId="323"/>
            <ac:spMk id="33" creationId="{39782574-9BC3-49E6-F24A-C48D253EB3D1}"/>
          </ac:spMkLst>
        </pc:spChg>
        <pc:grpChg chg="mod modVis">
          <ac:chgData name="Lorrayne Pereira Santos" userId="39f1a3ceaa71878b" providerId="Windows Live" clId="Web-{1AF150A2-64B6-4CED-90B8-D6980C082F06}" dt="2023-10-18T00:40:40.277" v="118"/>
          <ac:grpSpMkLst>
            <pc:docMk/>
            <pc:sldMk cId="267837896" sldId="323"/>
            <ac:grpSpMk id="20" creationId="{6FC4EA95-D47D-0A88-D1A2-8197629465F9}"/>
          </ac:grpSpMkLst>
        </pc:grpChg>
        <pc:picChg chg="mod modVis">
          <ac:chgData name="Lorrayne Pereira Santos" userId="39f1a3ceaa71878b" providerId="Windows Live" clId="Web-{1AF150A2-64B6-4CED-90B8-D6980C082F06}" dt="2023-10-18T00:40:59.106" v="122"/>
          <ac:picMkLst>
            <pc:docMk/>
            <pc:sldMk cId="267837896" sldId="323"/>
            <ac:picMk id="31" creationId="{B4A959C8-AC3C-6A06-5A8F-6D6EECA0114E}"/>
          </ac:picMkLst>
        </pc:picChg>
      </pc:sldChg>
      <pc:sldChg chg="del">
        <pc:chgData name="Lorrayne Pereira Santos" userId="39f1a3ceaa71878b" providerId="Windows Live" clId="Web-{1AF150A2-64B6-4CED-90B8-D6980C082F06}" dt="2023-10-18T00:44:36.438" v="127"/>
        <pc:sldMkLst>
          <pc:docMk/>
          <pc:sldMk cId="365844686" sldId="324"/>
        </pc:sldMkLst>
      </pc:sldChg>
      <pc:sldChg chg="modSp mod modShow">
        <pc:chgData name="Lorrayne Pereira Santos" userId="39f1a3ceaa71878b" providerId="Windows Live" clId="Web-{1AF150A2-64B6-4CED-90B8-D6980C082F06}" dt="2023-10-18T02:27:13.995" v="1244"/>
        <pc:sldMkLst>
          <pc:docMk/>
          <pc:sldMk cId="1509737331" sldId="325"/>
        </pc:sldMkLst>
        <pc:graphicFrameChg chg="mod modGraphic">
          <ac:chgData name="Lorrayne Pereira Santos" userId="39f1a3ceaa71878b" providerId="Windows Live" clId="Web-{1AF150A2-64B6-4CED-90B8-D6980C082F06}" dt="2023-10-18T00:47:07.067" v="170"/>
          <ac:graphicFrameMkLst>
            <pc:docMk/>
            <pc:sldMk cId="1509737331" sldId="325"/>
            <ac:graphicFrameMk id="4" creationId="{0831FA61-1F3F-8DAB-5659-A0F06C0A71B5}"/>
          </ac:graphicFrameMkLst>
        </pc:graphicFrameChg>
      </pc:sldChg>
      <pc:sldChg chg="addSp delSp modSp add ord replId">
        <pc:chgData name="Lorrayne Pereira Santos" userId="39f1a3ceaa71878b" providerId="Windows Live" clId="Web-{1AF150A2-64B6-4CED-90B8-D6980C082F06}" dt="2023-10-18T04:58:12.173" v="1328"/>
        <pc:sldMkLst>
          <pc:docMk/>
          <pc:sldMk cId="1448097555" sldId="328"/>
        </pc:sldMkLst>
        <pc:spChg chg="del">
          <ac:chgData name="Lorrayne Pereira Santos" userId="39f1a3ceaa71878b" providerId="Windows Live" clId="Web-{1AF150A2-64B6-4CED-90B8-D6980C082F06}" dt="2023-10-18T00:49:10.351" v="200"/>
          <ac:spMkLst>
            <pc:docMk/>
            <pc:sldMk cId="1448097555" sldId="328"/>
            <ac:spMk id="2" creationId="{C3116913-C2D0-0570-3460-5E576A8A2CF0}"/>
          </ac:spMkLst>
        </pc:spChg>
        <pc:spChg chg="mod modVis">
          <ac:chgData name="Lorrayne Pereira Santos" userId="39f1a3ceaa71878b" providerId="Windows Live" clId="Web-{1AF150A2-64B6-4CED-90B8-D6980C082F06}" dt="2023-10-18T00:51:56.136" v="241" actId="20577"/>
          <ac:spMkLst>
            <pc:docMk/>
            <pc:sldMk cId="1448097555" sldId="328"/>
            <ac:spMk id="4" creationId="{CBD65C0C-CD69-67A6-4106-E612B51CC23E}"/>
          </ac:spMkLst>
        </pc:spChg>
        <pc:spChg chg="del">
          <ac:chgData name="Lorrayne Pereira Santos" userId="39f1a3ceaa71878b" providerId="Windows Live" clId="Web-{1AF150A2-64B6-4CED-90B8-D6980C082F06}" dt="2023-10-18T00:50:38.290" v="221"/>
          <ac:spMkLst>
            <pc:docMk/>
            <pc:sldMk cId="1448097555" sldId="328"/>
            <ac:spMk id="6" creationId="{7C36EE84-4364-C3E5-5977-0DCB492C83FE}"/>
          </ac:spMkLst>
        </pc:spChg>
        <pc:spChg chg="del">
          <ac:chgData name="Lorrayne Pereira Santos" userId="39f1a3ceaa71878b" providerId="Windows Live" clId="Web-{1AF150A2-64B6-4CED-90B8-D6980C082F06}" dt="2023-10-18T00:49:06.429" v="197"/>
          <ac:spMkLst>
            <pc:docMk/>
            <pc:sldMk cId="1448097555" sldId="328"/>
            <ac:spMk id="7" creationId="{AFAEBDC8-E257-F33A-EC80-11F120D1D3A4}"/>
          </ac:spMkLst>
        </pc:spChg>
        <pc:spChg chg="del">
          <ac:chgData name="Lorrayne Pereira Santos" userId="39f1a3ceaa71878b" providerId="Windows Live" clId="Web-{1AF150A2-64B6-4CED-90B8-D6980C082F06}" dt="2023-10-18T00:50:36.306" v="220"/>
          <ac:spMkLst>
            <pc:docMk/>
            <pc:sldMk cId="1448097555" sldId="328"/>
            <ac:spMk id="9" creationId="{A18862D4-1268-2023-1591-96587C9C0CDB}"/>
          </ac:spMkLst>
        </pc:spChg>
        <pc:spChg chg="del">
          <ac:chgData name="Lorrayne Pereira Santos" userId="39f1a3ceaa71878b" providerId="Windows Live" clId="Web-{1AF150A2-64B6-4CED-90B8-D6980C082F06}" dt="2023-10-18T00:49:10.304" v="199"/>
          <ac:spMkLst>
            <pc:docMk/>
            <pc:sldMk cId="1448097555" sldId="328"/>
            <ac:spMk id="10" creationId="{17A233CE-CBA3-15E2-2A87-4F42578C5BA5}"/>
          </ac:spMkLst>
        </pc:spChg>
        <pc:spChg chg="del mod">
          <ac:chgData name="Lorrayne Pereira Santos" userId="39f1a3ceaa71878b" providerId="Windows Live" clId="Web-{1AF150A2-64B6-4CED-90B8-D6980C082F06}" dt="2023-10-18T01:16:27.887" v="511"/>
          <ac:spMkLst>
            <pc:docMk/>
            <pc:sldMk cId="1448097555" sldId="328"/>
            <ac:spMk id="11" creationId="{62049FBA-818F-B32B-5DFE-4DA54079C91F}"/>
          </ac:spMkLst>
        </pc:spChg>
        <pc:spChg chg="del">
          <ac:chgData name="Lorrayne Pereira Santos" userId="39f1a3ceaa71878b" providerId="Windows Live" clId="Web-{1AF150A2-64B6-4CED-90B8-D6980C082F06}" dt="2023-10-18T00:50:40.259" v="222"/>
          <ac:spMkLst>
            <pc:docMk/>
            <pc:sldMk cId="1448097555" sldId="328"/>
            <ac:spMk id="13" creationId="{D72CAC3A-EEC5-A162-406E-84279762A441}"/>
          </ac:spMkLst>
        </pc:spChg>
        <pc:spChg chg="mod ord">
          <ac:chgData name="Lorrayne Pereira Santos" userId="39f1a3ceaa71878b" providerId="Windows Live" clId="Web-{1AF150A2-64B6-4CED-90B8-D6980C082F06}" dt="2023-10-18T02:20:49.956" v="1204" actId="1076"/>
          <ac:spMkLst>
            <pc:docMk/>
            <pc:sldMk cId="1448097555" sldId="328"/>
            <ac:spMk id="14" creationId="{345E06D8-9E9D-25EE-40FB-8FE844CD2855}"/>
          </ac:spMkLst>
        </pc:spChg>
        <pc:spChg chg="del mod">
          <ac:chgData name="Lorrayne Pereira Santos" userId="39f1a3ceaa71878b" providerId="Windows Live" clId="Web-{1AF150A2-64B6-4CED-90B8-D6980C082F06}" dt="2023-10-18T00:49:04.491" v="196"/>
          <ac:spMkLst>
            <pc:docMk/>
            <pc:sldMk cId="1448097555" sldId="328"/>
            <ac:spMk id="16" creationId="{A444110D-1AEA-6A07-42F5-311094892D2E}"/>
          </ac:spMkLst>
        </pc:spChg>
        <pc:spChg chg="del mod">
          <ac:chgData name="Lorrayne Pereira Santos" userId="39f1a3ceaa71878b" providerId="Windows Live" clId="Web-{1AF150A2-64B6-4CED-90B8-D6980C082F06}" dt="2023-10-18T01:28:08.433" v="578"/>
          <ac:spMkLst>
            <pc:docMk/>
            <pc:sldMk cId="1448097555" sldId="328"/>
            <ac:spMk id="17" creationId="{F41A61ED-BBA0-1F3E-4FCE-3BC1676A3A75}"/>
          </ac:spMkLst>
        </pc:spChg>
        <pc:spChg chg="mod modVis">
          <ac:chgData name="Lorrayne Pereira Santos" userId="39f1a3ceaa71878b" providerId="Windows Live" clId="Web-{1AF150A2-64B6-4CED-90B8-D6980C082F06}" dt="2023-10-18T02:07:26.844" v="1061"/>
          <ac:spMkLst>
            <pc:docMk/>
            <pc:sldMk cId="1448097555" sldId="328"/>
            <ac:spMk id="19" creationId="{2D6D1488-A82B-24DA-AAC7-0181B85AA12A}"/>
          </ac:spMkLst>
        </pc:spChg>
        <pc:spChg chg="mod modVis">
          <ac:chgData name="Lorrayne Pereira Santos" userId="39f1a3ceaa71878b" providerId="Windows Live" clId="Web-{1AF150A2-64B6-4CED-90B8-D6980C082F06}" dt="2023-10-18T02:07:29.407" v="1062"/>
          <ac:spMkLst>
            <pc:docMk/>
            <pc:sldMk cId="1448097555" sldId="328"/>
            <ac:spMk id="21" creationId="{7280C043-E65F-823C-72AC-7E91AB746F93}"/>
          </ac:spMkLst>
        </pc:spChg>
        <pc:spChg chg="mod">
          <ac:chgData name="Lorrayne Pereira Santos" userId="39f1a3ceaa71878b" providerId="Windows Live" clId="Web-{1AF150A2-64B6-4CED-90B8-D6980C082F06}" dt="2023-10-18T02:20:49.987" v="1205" actId="1076"/>
          <ac:spMkLst>
            <pc:docMk/>
            <pc:sldMk cId="1448097555" sldId="328"/>
            <ac:spMk id="24" creationId="{A1442891-67B1-E5B9-3F9D-183C2C97B688}"/>
          </ac:spMkLst>
        </pc:spChg>
        <pc:spChg chg="del mod">
          <ac:chgData name="Lorrayne Pereira Santos" userId="39f1a3ceaa71878b" providerId="Windows Live" clId="Web-{1AF150A2-64B6-4CED-90B8-D6980C082F06}" dt="2023-10-18T02:03:30.745" v="1022"/>
          <ac:spMkLst>
            <pc:docMk/>
            <pc:sldMk cId="1448097555" sldId="328"/>
            <ac:spMk id="25" creationId="{1DE8640E-42BF-2DE4-46D3-646E16B10981}"/>
          </ac:spMkLst>
        </pc:spChg>
        <pc:spChg chg="del">
          <ac:chgData name="Lorrayne Pereira Santos" userId="39f1a3ceaa71878b" providerId="Windows Live" clId="Web-{1AF150A2-64B6-4CED-90B8-D6980C082F06}" dt="2023-10-18T00:48:58.975" v="192"/>
          <ac:spMkLst>
            <pc:docMk/>
            <pc:sldMk cId="1448097555" sldId="328"/>
            <ac:spMk id="27" creationId="{4E3F1A8D-8CBD-4304-BE35-0AFE2E907B29}"/>
          </ac:spMkLst>
        </pc:spChg>
        <pc:spChg chg="add mod">
          <ac:chgData name="Lorrayne Pereira Santos" userId="39f1a3ceaa71878b" providerId="Windows Live" clId="Web-{1AF150A2-64B6-4CED-90B8-D6980C082F06}" dt="2023-10-18T02:20:50.018" v="1207" actId="1076"/>
          <ac:spMkLst>
            <pc:docMk/>
            <pc:sldMk cId="1448097555" sldId="328"/>
            <ac:spMk id="29" creationId="{0B143919-84C6-C58B-1BCB-B7009130FFD6}"/>
          </ac:spMkLst>
        </pc:spChg>
        <pc:spChg chg="mod">
          <ac:chgData name="Lorrayne Pereira Santos" userId="39f1a3ceaa71878b" providerId="Windows Live" clId="Web-{1AF150A2-64B6-4CED-90B8-D6980C082F06}" dt="2023-10-18T02:20:50.003" v="1206" actId="1076"/>
          <ac:spMkLst>
            <pc:docMk/>
            <pc:sldMk cId="1448097555" sldId="328"/>
            <ac:spMk id="32" creationId="{F135C5D6-5545-38F6-9BCE-B5EAF9CA7B04}"/>
          </ac:spMkLst>
        </pc:spChg>
        <pc:spChg chg="del mod">
          <ac:chgData name="Lorrayne Pereira Santos" userId="39f1a3ceaa71878b" providerId="Windows Live" clId="Web-{1AF150A2-64B6-4CED-90B8-D6980C082F06}" dt="2023-10-18T01:16:25.949" v="510"/>
          <ac:spMkLst>
            <pc:docMk/>
            <pc:sldMk cId="1448097555" sldId="328"/>
            <ac:spMk id="33" creationId="{39782574-9BC3-49E6-F24A-C48D253EB3D1}"/>
          </ac:spMkLst>
        </pc:spChg>
        <pc:spChg chg="add mod">
          <ac:chgData name="Lorrayne Pereira Santos" userId="39f1a3ceaa71878b" providerId="Windows Live" clId="Web-{1AF150A2-64B6-4CED-90B8-D6980C082F06}" dt="2023-10-18T02:20:50.049" v="1208" actId="1076"/>
          <ac:spMkLst>
            <pc:docMk/>
            <pc:sldMk cId="1448097555" sldId="328"/>
            <ac:spMk id="36" creationId="{A9118DCD-4CE7-E84D-CE02-7DEFCB039F17}"/>
          </ac:spMkLst>
        </pc:spChg>
        <pc:spChg chg="add mod">
          <ac:chgData name="Lorrayne Pereira Santos" userId="39f1a3ceaa71878b" providerId="Windows Live" clId="Web-{1AF150A2-64B6-4CED-90B8-D6980C082F06}" dt="2023-10-18T02:06:59.656" v="1060" actId="14100"/>
          <ac:spMkLst>
            <pc:docMk/>
            <pc:sldMk cId="1448097555" sldId="328"/>
            <ac:spMk id="37" creationId="{1E635EC1-EDB0-72E6-AA3D-F69CEE6C7503}"/>
          </ac:spMkLst>
        </pc:spChg>
        <pc:spChg chg="add mod">
          <ac:chgData name="Lorrayne Pereira Santos" userId="39f1a3ceaa71878b" providerId="Windows Live" clId="Web-{1AF150A2-64B6-4CED-90B8-D6980C082F06}" dt="2023-10-18T02:03:12.495" v="1018" actId="14100"/>
          <ac:spMkLst>
            <pc:docMk/>
            <pc:sldMk cId="1448097555" sldId="328"/>
            <ac:spMk id="38" creationId="{75236DCB-83E0-2D1F-0718-C52DA755C533}"/>
          </ac:spMkLst>
        </pc:spChg>
        <pc:spChg chg="add mod">
          <ac:chgData name="Lorrayne Pereira Santos" userId="39f1a3ceaa71878b" providerId="Windows Live" clId="Web-{1AF150A2-64B6-4CED-90B8-D6980C082F06}" dt="2023-10-18T02:03:08.354" v="1017" actId="20577"/>
          <ac:spMkLst>
            <pc:docMk/>
            <pc:sldMk cId="1448097555" sldId="328"/>
            <ac:spMk id="39" creationId="{AE344A93-5A5D-1F21-F690-BDD8B3F16B52}"/>
          </ac:spMkLst>
        </pc:spChg>
        <pc:spChg chg="add del mod">
          <ac:chgData name="Lorrayne Pereira Santos" userId="39f1a3ceaa71878b" providerId="Windows Live" clId="Web-{1AF150A2-64B6-4CED-90B8-D6980C082F06}" dt="2023-10-18T02:20:50.065" v="1209" actId="1076"/>
          <ac:spMkLst>
            <pc:docMk/>
            <pc:sldMk cId="1448097555" sldId="328"/>
            <ac:spMk id="40" creationId="{5ECC661C-2BCE-0451-DFD3-6CC1FF56A7C5}"/>
          </ac:spMkLst>
        </pc:spChg>
        <pc:spChg chg="add mod">
          <ac:chgData name="Lorrayne Pereira Santos" userId="39f1a3ceaa71878b" providerId="Windows Live" clId="Web-{1AF150A2-64B6-4CED-90B8-D6980C082F06}" dt="2023-10-18T02:05:06.247" v="1036" actId="14100"/>
          <ac:spMkLst>
            <pc:docMk/>
            <pc:sldMk cId="1448097555" sldId="328"/>
            <ac:spMk id="41" creationId="{AAAE3159-B271-C913-3D2F-61EC0573ED29}"/>
          </ac:spMkLst>
        </pc:spChg>
        <pc:spChg chg="add mod">
          <ac:chgData name="Lorrayne Pereira Santos" userId="39f1a3ceaa71878b" providerId="Windows Live" clId="Web-{1AF150A2-64B6-4CED-90B8-D6980C082F06}" dt="2023-10-18T02:03:23.401" v="1020" actId="20577"/>
          <ac:spMkLst>
            <pc:docMk/>
            <pc:sldMk cId="1448097555" sldId="328"/>
            <ac:spMk id="42" creationId="{90B6FFBB-3294-3CF4-CFE1-617BFBB40328}"/>
          </ac:spMkLst>
        </pc:spChg>
        <pc:grpChg chg="mod modVis">
          <ac:chgData name="Lorrayne Pereira Santos" userId="39f1a3ceaa71878b" providerId="Windows Live" clId="Web-{1AF150A2-64B6-4CED-90B8-D6980C082F06}" dt="2023-10-18T00:51:05.510" v="230"/>
          <ac:grpSpMkLst>
            <pc:docMk/>
            <pc:sldMk cId="1448097555" sldId="328"/>
            <ac:grpSpMk id="15" creationId="{51EF10CA-0932-04C5-418C-598813947C7A}"/>
          </ac:grpSpMkLst>
        </pc:grpChg>
        <pc:grpChg chg="add del mod modVis">
          <ac:chgData name="Lorrayne Pereira Santos" userId="39f1a3ceaa71878b" providerId="Windows Live" clId="Web-{1AF150A2-64B6-4CED-90B8-D6980C082F06}" dt="2023-10-18T02:07:57.564" v="1072" actId="1076"/>
          <ac:grpSpMkLst>
            <pc:docMk/>
            <pc:sldMk cId="1448097555" sldId="328"/>
            <ac:grpSpMk id="20" creationId="{6FC4EA95-D47D-0A88-D1A2-8197629465F9}"/>
          </ac:grpSpMkLst>
        </pc:grpChg>
        <pc:picChg chg="del">
          <ac:chgData name="Lorrayne Pereira Santos" userId="39f1a3ceaa71878b" providerId="Windows Live" clId="Web-{1AF150A2-64B6-4CED-90B8-D6980C082F06}" dt="2023-10-18T00:48:56.960" v="191"/>
          <ac:picMkLst>
            <pc:docMk/>
            <pc:sldMk cId="1448097555" sldId="328"/>
            <ac:picMk id="3" creationId="{3E9296E2-7D52-913F-C3C9-C66E705ED1DB}"/>
          </ac:picMkLst>
        </pc:picChg>
        <pc:picChg chg="del">
          <ac:chgData name="Lorrayne Pereira Santos" userId="39f1a3ceaa71878b" providerId="Windows Live" clId="Web-{1AF150A2-64B6-4CED-90B8-D6980C082F06}" dt="2023-10-18T00:48:59.350" v="193"/>
          <ac:picMkLst>
            <pc:docMk/>
            <pc:sldMk cId="1448097555" sldId="328"/>
            <ac:picMk id="8" creationId="{737FA990-1030-636F-874F-42DF58F40CBB}"/>
          </ac:picMkLst>
        </pc:picChg>
        <pc:picChg chg="del">
          <ac:chgData name="Lorrayne Pereira Santos" userId="39f1a3ceaa71878b" providerId="Windows Live" clId="Web-{1AF150A2-64B6-4CED-90B8-D6980C082F06}" dt="2023-10-18T00:50:34.353" v="219"/>
          <ac:picMkLst>
            <pc:docMk/>
            <pc:sldMk cId="1448097555" sldId="328"/>
            <ac:picMk id="12" creationId="{44F1AA60-B77B-2123-0494-744C43625961}"/>
          </ac:picMkLst>
        </pc:picChg>
        <pc:picChg chg="del">
          <ac:chgData name="Lorrayne Pereira Santos" userId="39f1a3ceaa71878b" providerId="Windows Live" clId="Web-{1AF150A2-64B6-4CED-90B8-D6980C082F06}" dt="2023-10-18T00:51:26.729" v="239"/>
          <ac:picMkLst>
            <pc:docMk/>
            <pc:sldMk cId="1448097555" sldId="328"/>
            <ac:picMk id="18" creationId="{362406B4-A2F7-9491-D752-F61F9B1F489A}"/>
          </ac:picMkLst>
        </pc:picChg>
        <pc:picChg chg="add mod">
          <ac:chgData name="Lorrayne Pereira Santos" userId="39f1a3ceaa71878b" providerId="Windows Live" clId="Web-{1AF150A2-64B6-4CED-90B8-D6980C082F06}" dt="2023-10-18T02:07:52.579" v="1069" actId="1076"/>
          <ac:picMkLst>
            <pc:docMk/>
            <pc:sldMk cId="1448097555" sldId="328"/>
            <ac:picMk id="28" creationId="{4769D488-C53D-8FA8-EC51-1DE6DE7052C3}"/>
          </ac:picMkLst>
        </pc:picChg>
        <pc:picChg chg="add del mod">
          <ac:chgData name="Lorrayne Pereira Santos" userId="39f1a3ceaa71878b" providerId="Windows Live" clId="Web-{1AF150A2-64B6-4CED-90B8-D6980C082F06}" dt="2023-10-18T01:16:22.949" v="509"/>
          <ac:picMkLst>
            <pc:docMk/>
            <pc:sldMk cId="1448097555" sldId="328"/>
            <ac:picMk id="30" creationId="{CEAD11F5-8EEF-FB8E-1F64-176481922985}"/>
          </ac:picMkLst>
        </pc:picChg>
        <pc:picChg chg="del mod modVis">
          <ac:chgData name="Lorrayne Pereira Santos" userId="39f1a3ceaa71878b" providerId="Windows Live" clId="Web-{1AF150A2-64B6-4CED-90B8-D6980C082F06}" dt="2023-10-18T00:51:24.651" v="238"/>
          <ac:picMkLst>
            <pc:docMk/>
            <pc:sldMk cId="1448097555" sldId="328"/>
            <ac:picMk id="31" creationId="{B4A959C8-AC3C-6A06-5A8F-6D6EECA0114E}"/>
          </ac:picMkLst>
        </pc:picChg>
        <pc:picChg chg="add mod">
          <ac:chgData name="Lorrayne Pereira Santos" userId="39f1a3ceaa71878b" providerId="Windows Live" clId="Web-{1AF150A2-64B6-4CED-90B8-D6980C082F06}" dt="2023-10-18T02:07:52.642" v="1070" actId="1076"/>
          <ac:picMkLst>
            <pc:docMk/>
            <pc:sldMk cId="1448097555" sldId="328"/>
            <ac:picMk id="34" creationId="{F52062E7-F917-9B67-F734-D0FB56F620BD}"/>
          </ac:picMkLst>
        </pc:picChg>
        <pc:picChg chg="add mod ord">
          <ac:chgData name="Lorrayne Pereira Santos" userId="39f1a3ceaa71878b" providerId="Windows Live" clId="Web-{1AF150A2-64B6-4CED-90B8-D6980C082F06}" dt="2023-10-18T02:08:06.423" v="1074" actId="14100"/>
          <ac:picMkLst>
            <pc:docMk/>
            <pc:sldMk cId="1448097555" sldId="328"/>
            <ac:picMk id="35" creationId="{90D4B352-652D-827C-F6DB-7DACBFF71660}"/>
          </ac:picMkLst>
        </pc:picChg>
      </pc:sldChg>
      <pc:sldChg chg="del">
        <pc:chgData name="Lorrayne Pereira Santos" userId="39f1a3ceaa71878b" providerId="Windows Live" clId="Web-{1AF150A2-64B6-4CED-90B8-D6980C082F06}" dt="2023-10-18T02:09:29.925" v="1075"/>
        <pc:sldMkLst>
          <pc:docMk/>
          <pc:sldMk cId="1924516672" sldId="329"/>
        </pc:sldMkLst>
      </pc:sldChg>
      <pc:sldChg chg="addSp delSp modSp add replId">
        <pc:chgData name="Lorrayne Pereira Santos" userId="39f1a3ceaa71878b" providerId="Windows Live" clId="Web-{1AF150A2-64B6-4CED-90B8-D6980C082F06}" dt="2023-10-18T02:28:59.232" v="1296" actId="1076"/>
        <pc:sldMkLst>
          <pc:docMk/>
          <pc:sldMk cId="2781787231" sldId="330"/>
        </pc:sldMkLst>
        <pc:spChg chg="add mod">
          <ac:chgData name="Lorrayne Pereira Santos" userId="39f1a3ceaa71878b" providerId="Windows Live" clId="Web-{1AF150A2-64B6-4CED-90B8-D6980C082F06}" dt="2023-10-18T02:28:59.232" v="1296" actId="1076"/>
          <ac:spMkLst>
            <pc:docMk/>
            <pc:sldMk cId="2781787231" sldId="330"/>
            <ac:spMk id="2" creationId="{81263369-BB2F-1F6A-344E-F38F800EB4A1}"/>
          </ac:spMkLst>
        </pc:spChg>
        <pc:spChg chg="mod">
          <ac:chgData name="Lorrayne Pereira Santos" userId="39f1a3ceaa71878b" providerId="Windows Live" clId="Web-{1AF150A2-64B6-4CED-90B8-D6980C082F06}" dt="2023-10-18T02:26:28.041" v="1224" actId="20577"/>
          <ac:spMkLst>
            <pc:docMk/>
            <pc:sldMk cId="2781787231" sldId="330"/>
            <ac:spMk id="4" creationId="{CBD65C0C-CD69-67A6-4106-E612B51CC23E}"/>
          </ac:spMkLst>
        </pc:spChg>
        <pc:spChg chg="del">
          <ac:chgData name="Lorrayne Pereira Santos" userId="39f1a3ceaa71878b" providerId="Windows Live" clId="Web-{1AF150A2-64B6-4CED-90B8-D6980C082F06}" dt="2023-10-18T02:26:39.041" v="1230"/>
          <ac:spMkLst>
            <pc:docMk/>
            <pc:sldMk cId="2781787231" sldId="330"/>
            <ac:spMk id="14" creationId="{345E06D8-9E9D-25EE-40FB-8FE844CD2855}"/>
          </ac:spMkLst>
        </pc:spChg>
        <pc:spChg chg="del">
          <ac:chgData name="Lorrayne Pereira Santos" userId="39f1a3ceaa71878b" providerId="Windows Live" clId="Web-{1AF150A2-64B6-4CED-90B8-D6980C082F06}" dt="2023-10-18T02:26:36.526" v="1228"/>
          <ac:spMkLst>
            <pc:docMk/>
            <pc:sldMk cId="2781787231" sldId="330"/>
            <ac:spMk id="24" creationId="{A1442891-67B1-E5B9-3F9D-183C2C97B688}"/>
          </ac:spMkLst>
        </pc:spChg>
        <pc:spChg chg="del mod">
          <ac:chgData name="Lorrayne Pereira Santos" userId="39f1a3ceaa71878b" providerId="Windows Live" clId="Web-{1AF150A2-64B6-4CED-90B8-D6980C082F06}" dt="2023-10-18T02:26:41.635" v="1232"/>
          <ac:spMkLst>
            <pc:docMk/>
            <pc:sldMk cId="2781787231" sldId="330"/>
            <ac:spMk id="29" creationId="{0B143919-84C6-C58B-1BCB-B7009130FFD6}"/>
          </ac:spMkLst>
        </pc:spChg>
        <pc:spChg chg="del">
          <ac:chgData name="Lorrayne Pereira Santos" userId="39f1a3ceaa71878b" providerId="Windows Live" clId="Web-{1AF150A2-64B6-4CED-90B8-D6980C082F06}" dt="2023-10-18T02:26:36.151" v="1227"/>
          <ac:spMkLst>
            <pc:docMk/>
            <pc:sldMk cId="2781787231" sldId="330"/>
            <ac:spMk id="32" creationId="{F135C5D6-5545-38F6-9BCE-B5EAF9CA7B04}"/>
          </ac:spMkLst>
        </pc:spChg>
        <pc:spChg chg="del">
          <ac:chgData name="Lorrayne Pereira Santos" userId="39f1a3ceaa71878b" providerId="Windows Live" clId="Web-{1AF150A2-64B6-4CED-90B8-D6980C082F06}" dt="2023-10-18T02:26:33.651" v="1226"/>
          <ac:spMkLst>
            <pc:docMk/>
            <pc:sldMk cId="2781787231" sldId="330"/>
            <ac:spMk id="36" creationId="{A9118DCD-4CE7-E84D-CE02-7DEFCB039F17}"/>
          </ac:spMkLst>
        </pc:spChg>
        <pc:spChg chg="del">
          <ac:chgData name="Lorrayne Pereira Santos" userId="39f1a3ceaa71878b" providerId="Windows Live" clId="Web-{1AF150A2-64B6-4CED-90B8-D6980C082F06}" dt="2023-10-18T02:26:55.948" v="1240"/>
          <ac:spMkLst>
            <pc:docMk/>
            <pc:sldMk cId="2781787231" sldId="330"/>
            <ac:spMk id="37" creationId="{1E635EC1-EDB0-72E6-AA3D-F69CEE6C7503}"/>
          </ac:spMkLst>
        </pc:spChg>
        <pc:spChg chg="mod">
          <ac:chgData name="Lorrayne Pereira Santos" userId="39f1a3ceaa71878b" providerId="Windows Live" clId="Web-{1AF150A2-64B6-4CED-90B8-D6980C082F06}" dt="2023-10-18T02:27:27.418" v="1246" actId="14100"/>
          <ac:spMkLst>
            <pc:docMk/>
            <pc:sldMk cId="2781787231" sldId="330"/>
            <ac:spMk id="38" creationId="{75236DCB-83E0-2D1F-0718-C52DA755C533}"/>
          </ac:spMkLst>
        </pc:spChg>
        <pc:spChg chg="del mod">
          <ac:chgData name="Lorrayne Pereira Santos" userId="39f1a3ceaa71878b" providerId="Windows Live" clId="Web-{1AF150A2-64B6-4CED-90B8-D6980C082F06}" dt="2023-10-18T02:26:51.026" v="1238"/>
          <ac:spMkLst>
            <pc:docMk/>
            <pc:sldMk cId="2781787231" sldId="330"/>
            <ac:spMk id="39" creationId="{AE344A93-5A5D-1F21-F690-BDD8B3F16B52}"/>
          </ac:spMkLst>
        </pc:spChg>
        <pc:spChg chg="del">
          <ac:chgData name="Lorrayne Pereira Santos" userId="39f1a3ceaa71878b" providerId="Windows Live" clId="Web-{1AF150A2-64B6-4CED-90B8-D6980C082F06}" dt="2023-10-18T02:26:33.338" v="1225"/>
          <ac:spMkLst>
            <pc:docMk/>
            <pc:sldMk cId="2781787231" sldId="330"/>
            <ac:spMk id="40" creationId="{5ECC661C-2BCE-0451-DFD3-6CC1FF56A7C5}"/>
          </ac:spMkLst>
        </pc:spChg>
        <pc:spChg chg="del">
          <ac:chgData name="Lorrayne Pereira Santos" userId="39f1a3ceaa71878b" providerId="Windows Live" clId="Web-{1AF150A2-64B6-4CED-90B8-D6980C082F06}" dt="2023-10-18T02:26:53.370" v="1239"/>
          <ac:spMkLst>
            <pc:docMk/>
            <pc:sldMk cId="2781787231" sldId="330"/>
            <ac:spMk id="41" creationId="{AAAE3159-B271-C913-3D2F-61EC0573ED29}"/>
          </ac:spMkLst>
        </pc:spChg>
        <pc:spChg chg="del">
          <ac:chgData name="Lorrayne Pereira Santos" userId="39f1a3ceaa71878b" providerId="Windows Live" clId="Web-{1AF150A2-64B6-4CED-90B8-D6980C082F06}" dt="2023-10-18T02:26:46.354" v="1235"/>
          <ac:spMkLst>
            <pc:docMk/>
            <pc:sldMk cId="2781787231" sldId="330"/>
            <ac:spMk id="42" creationId="{90B6FFBB-3294-3CF4-CFE1-617BFBB40328}"/>
          </ac:spMkLst>
        </pc:spChg>
        <pc:grpChg chg="del">
          <ac:chgData name="Lorrayne Pereira Santos" userId="39f1a3ceaa71878b" providerId="Windows Live" clId="Web-{1AF150A2-64B6-4CED-90B8-D6980C082F06}" dt="2023-10-18T02:26:39.010" v="1229"/>
          <ac:grpSpMkLst>
            <pc:docMk/>
            <pc:sldMk cId="2781787231" sldId="330"/>
            <ac:grpSpMk id="20" creationId="{6FC4EA95-D47D-0A88-D1A2-8197629465F9}"/>
          </ac:grpSpMkLst>
        </pc:grpChg>
        <pc:picChg chg="del">
          <ac:chgData name="Lorrayne Pereira Santos" userId="39f1a3ceaa71878b" providerId="Windows Live" clId="Web-{1AF150A2-64B6-4CED-90B8-D6980C082F06}" dt="2023-10-18T02:26:56.057" v="1241"/>
          <ac:picMkLst>
            <pc:docMk/>
            <pc:sldMk cId="2781787231" sldId="330"/>
            <ac:picMk id="28" creationId="{4769D488-C53D-8FA8-EC51-1DE6DE7052C3}"/>
          </ac:picMkLst>
        </pc:picChg>
        <pc:picChg chg="del">
          <ac:chgData name="Lorrayne Pereira Santos" userId="39f1a3ceaa71878b" providerId="Windows Live" clId="Web-{1AF150A2-64B6-4CED-90B8-D6980C082F06}" dt="2023-10-18T02:26:58.245" v="1242"/>
          <ac:picMkLst>
            <pc:docMk/>
            <pc:sldMk cId="2781787231" sldId="330"/>
            <ac:picMk id="34" creationId="{F52062E7-F917-9B67-F734-D0FB56F620BD}"/>
          </ac:picMkLst>
        </pc:picChg>
        <pc:picChg chg="del">
          <ac:chgData name="Lorrayne Pereira Santos" userId="39f1a3ceaa71878b" providerId="Windows Live" clId="Web-{1AF150A2-64B6-4CED-90B8-D6980C082F06}" dt="2023-10-18T02:26:58.636" v="1243"/>
          <ac:picMkLst>
            <pc:docMk/>
            <pc:sldMk cId="2781787231" sldId="330"/>
            <ac:picMk id="35" creationId="{90D4B352-652D-827C-F6DB-7DACBFF71660}"/>
          </ac:picMkLst>
        </pc:picChg>
      </pc:sldChg>
    </pc:docChg>
  </pc:docChgLst>
  <pc:docChgLst>
    <pc:chgData name="Usuário Convidado" providerId="Windows Live" clId="Web-{6DC8C1F9-41A1-4771-9E1B-320D24C79CE6}"/>
    <pc:docChg chg="addSld delSld modSld sldOrd modSection">
      <pc:chgData name="Usuário Convidado" userId="" providerId="Windows Live" clId="Web-{6DC8C1F9-41A1-4771-9E1B-320D24C79CE6}" dt="2023-10-17T03:26:54.309" v="3623"/>
      <pc:docMkLst>
        <pc:docMk/>
      </pc:docMkLst>
      <pc:sldChg chg="del">
        <pc:chgData name="Usuário Convidado" userId="" providerId="Windows Live" clId="Web-{6DC8C1F9-41A1-4771-9E1B-320D24C79CE6}" dt="2023-10-17T01:50:15.944" v="2748"/>
        <pc:sldMkLst>
          <pc:docMk/>
          <pc:sldMk cId="4044151533" sldId="270"/>
        </pc:sldMkLst>
      </pc:sldChg>
      <pc:sldChg chg="addSp modSp">
        <pc:chgData name="Usuário Convidado" userId="" providerId="Windows Live" clId="Web-{6DC8C1F9-41A1-4771-9E1B-320D24C79CE6}" dt="2023-10-17T02:14:13.846" v="2811" actId="20577"/>
        <pc:sldMkLst>
          <pc:docMk/>
          <pc:sldMk cId="2227701236" sldId="271"/>
        </pc:sldMkLst>
        <pc:spChg chg="add mod">
          <ac:chgData name="Usuário Convidado" userId="" providerId="Windows Live" clId="Web-{6DC8C1F9-41A1-4771-9E1B-320D24C79CE6}" dt="2023-10-16T12:46:33.656" v="431" actId="20577"/>
          <ac:spMkLst>
            <pc:docMk/>
            <pc:sldMk cId="2227701236" sldId="271"/>
            <ac:spMk id="9" creationId="{5028DCD8-6CFB-465C-20E4-69685BC3FC04}"/>
          </ac:spMkLst>
        </pc:spChg>
        <pc:spChg chg="add mod">
          <ac:chgData name="Usuário Convidado" userId="" providerId="Windows Live" clId="Web-{6DC8C1F9-41A1-4771-9E1B-320D24C79CE6}" dt="2023-10-17T00:53:44.864" v="1934" actId="1076"/>
          <ac:spMkLst>
            <pc:docMk/>
            <pc:sldMk cId="2227701236" sldId="271"/>
            <ac:spMk id="19" creationId="{69A1555B-67CE-6B3D-6CA9-463923F6396C}"/>
          </ac:spMkLst>
        </pc:spChg>
        <pc:spChg chg="mod">
          <ac:chgData name="Usuário Convidado" userId="" providerId="Windows Live" clId="Web-{6DC8C1F9-41A1-4771-9E1B-320D24C79CE6}" dt="2023-10-17T02:14:13.846" v="2811" actId="20577"/>
          <ac:spMkLst>
            <pc:docMk/>
            <pc:sldMk cId="2227701236" sldId="271"/>
            <ac:spMk id="33" creationId="{4A9231FA-D8DE-D2DD-04CD-852B0E0630AD}"/>
          </ac:spMkLst>
        </pc:spChg>
        <pc:picChg chg="add mod">
          <ac:chgData name="Usuário Convidado" userId="" providerId="Windows Live" clId="Web-{6DC8C1F9-41A1-4771-9E1B-320D24C79CE6}" dt="2023-10-17T00:53:44.833" v="1932" actId="1076"/>
          <ac:picMkLst>
            <pc:docMk/>
            <pc:sldMk cId="2227701236" sldId="271"/>
            <ac:picMk id="13" creationId="{EAFE0124-B2DF-C859-F783-F5C63C16AC65}"/>
          </ac:picMkLst>
        </pc:picChg>
        <pc:picChg chg="add mod">
          <ac:chgData name="Usuário Convidado" userId="" providerId="Windows Live" clId="Web-{6DC8C1F9-41A1-4771-9E1B-320D24C79CE6}" dt="2023-10-17T00:53:44.849" v="1933" actId="1076"/>
          <ac:picMkLst>
            <pc:docMk/>
            <pc:sldMk cId="2227701236" sldId="271"/>
            <ac:picMk id="16" creationId="{70ABBBA3-92AC-2B43-2A2D-BFB0BF6295F1}"/>
          </ac:picMkLst>
        </pc:picChg>
      </pc:sldChg>
      <pc:sldChg chg="modSp">
        <pc:chgData name="Usuário Convidado" userId="" providerId="Windows Live" clId="Web-{6DC8C1F9-41A1-4771-9E1B-320D24C79CE6}" dt="2023-10-16T13:25:20.633" v="476" actId="1076"/>
        <pc:sldMkLst>
          <pc:docMk/>
          <pc:sldMk cId="2948596971" sldId="273"/>
        </pc:sldMkLst>
        <pc:picChg chg="mod">
          <ac:chgData name="Usuário Convidado" userId="" providerId="Windows Live" clId="Web-{6DC8C1F9-41A1-4771-9E1B-320D24C79CE6}" dt="2023-10-16T13:25:20.633" v="476" actId="1076"/>
          <ac:picMkLst>
            <pc:docMk/>
            <pc:sldMk cId="2948596971" sldId="273"/>
            <ac:picMk id="3" creationId="{17C1569B-AE92-D888-8A08-D5EB9A838DE3}"/>
          </ac:picMkLst>
        </pc:picChg>
      </pc:sldChg>
      <pc:sldChg chg="addSp modSp">
        <pc:chgData name="Usuário Convidado" userId="" providerId="Windows Live" clId="Web-{6DC8C1F9-41A1-4771-9E1B-320D24C79CE6}" dt="2023-10-16T12:36:40.736" v="242" actId="20577"/>
        <pc:sldMkLst>
          <pc:docMk/>
          <pc:sldMk cId="3640549298" sldId="274"/>
        </pc:sldMkLst>
        <pc:spChg chg="add mod">
          <ac:chgData name="Usuário Convidado" userId="" providerId="Windows Live" clId="Web-{6DC8C1F9-41A1-4771-9E1B-320D24C79CE6}" dt="2023-10-16T12:34:13.405" v="196" actId="14100"/>
          <ac:spMkLst>
            <pc:docMk/>
            <pc:sldMk cId="3640549298" sldId="274"/>
            <ac:spMk id="2" creationId="{F2F55B15-FD78-5EDA-F183-3E49282A296A}"/>
          </ac:spMkLst>
        </pc:spChg>
        <pc:spChg chg="add mod">
          <ac:chgData name="Usuário Convidado" userId="" providerId="Windows Live" clId="Web-{6DC8C1F9-41A1-4771-9E1B-320D24C79CE6}" dt="2023-10-16T12:34:34.280" v="198" actId="1076"/>
          <ac:spMkLst>
            <pc:docMk/>
            <pc:sldMk cId="3640549298" sldId="274"/>
            <ac:spMk id="4" creationId="{5B871A3A-1B86-02B4-97B9-CC7633630806}"/>
          </ac:spMkLst>
        </pc:spChg>
        <pc:spChg chg="add mod">
          <ac:chgData name="Usuário Convidado" userId="" providerId="Windows Live" clId="Web-{6DC8C1F9-41A1-4771-9E1B-320D24C79CE6}" dt="2023-10-16T12:34:39.171" v="200" actId="1076"/>
          <ac:spMkLst>
            <pc:docMk/>
            <pc:sldMk cId="3640549298" sldId="274"/>
            <ac:spMk id="6" creationId="{50F22ECC-5E16-33A0-DE08-7BEAF87C708E}"/>
          </ac:spMkLst>
        </pc:spChg>
        <pc:spChg chg="add">
          <ac:chgData name="Usuário Convidado" userId="" providerId="Windows Live" clId="Web-{6DC8C1F9-41A1-4771-9E1B-320D24C79CE6}" dt="2023-10-16T12:34:48.906" v="201"/>
          <ac:spMkLst>
            <pc:docMk/>
            <pc:sldMk cId="3640549298" sldId="274"/>
            <ac:spMk id="7" creationId="{AFAEBDC8-E257-F33A-EC80-11F120D1D3A4}"/>
          </ac:spMkLst>
        </pc:spChg>
        <pc:spChg chg="add mod">
          <ac:chgData name="Usuário Convidado" userId="" providerId="Windows Live" clId="Web-{6DC8C1F9-41A1-4771-9E1B-320D24C79CE6}" dt="2023-10-16T12:35:29.313" v="222" actId="20577"/>
          <ac:spMkLst>
            <pc:docMk/>
            <pc:sldMk cId="3640549298" sldId="274"/>
            <ac:spMk id="8" creationId="{4F9161E4-4464-8BB0-F0FE-25CC1F434CA3}"/>
          </ac:spMkLst>
        </pc:spChg>
        <pc:spChg chg="add mod">
          <ac:chgData name="Usuário Convidado" userId="" providerId="Windows Live" clId="Web-{6DC8C1F9-41A1-4771-9E1B-320D24C79CE6}" dt="2023-10-16T12:36:40.736" v="242" actId="20577"/>
          <ac:spMkLst>
            <pc:docMk/>
            <pc:sldMk cId="3640549298" sldId="274"/>
            <ac:spMk id="9" creationId="{E781D399-BD68-2391-EC88-3C99C47C0BDB}"/>
          </ac:spMkLst>
        </pc:spChg>
        <pc:spChg chg="add mod">
          <ac:chgData name="Usuário Convidado" userId="" providerId="Windows Live" clId="Web-{6DC8C1F9-41A1-4771-9E1B-320D24C79CE6}" dt="2023-10-16T12:35:51.579" v="228" actId="1076"/>
          <ac:spMkLst>
            <pc:docMk/>
            <pc:sldMk cId="3640549298" sldId="274"/>
            <ac:spMk id="10" creationId="{72436D5B-4A52-F299-B2BC-F6AC09719020}"/>
          </ac:spMkLst>
        </pc:spChg>
        <pc:spChg chg="add mod">
          <ac:chgData name="Usuário Convidado" userId="" providerId="Windows Live" clId="Web-{6DC8C1F9-41A1-4771-9E1B-320D24C79CE6}" dt="2023-10-16T12:36:30.611" v="235" actId="1076"/>
          <ac:spMkLst>
            <pc:docMk/>
            <pc:sldMk cId="3640549298" sldId="274"/>
            <ac:spMk id="11" creationId="{B7165A83-AF6A-CECD-A9B6-E03BF045E397}"/>
          </ac:spMkLst>
        </pc:spChg>
      </pc:sldChg>
      <pc:sldChg chg="addSp modSp">
        <pc:chgData name="Usuário Convidado" userId="" providerId="Windows Live" clId="Web-{6DC8C1F9-41A1-4771-9E1B-320D24C79CE6}" dt="2023-10-16T19:14:54.803" v="961" actId="20577"/>
        <pc:sldMkLst>
          <pc:docMk/>
          <pc:sldMk cId="4263013974" sldId="275"/>
        </pc:sldMkLst>
        <pc:spChg chg="add mod">
          <ac:chgData name="Usuário Convidado" userId="" providerId="Windows Live" clId="Web-{6DC8C1F9-41A1-4771-9E1B-320D24C79CE6}" dt="2023-10-16T19:14:54.803" v="961" actId="20577"/>
          <ac:spMkLst>
            <pc:docMk/>
            <pc:sldMk cId="4263013974" sldId="275"/>
            <ac:spMk id="2" creationId="{C07D0450-7628-1828-D07A-42F3248EA0A4}"/>
          </ac:spMkLst>
        </pc:spChg>
      </pc:sldChg>
      <pc:sldChg chg="addSp modSp ord">
        <pc:chgData name="Usuário Convidado" userId="" providerId="Windows Live" clId="Web-{6DC8C1F9-41A1-4771-9E1B-320D24C79CE6}" dt="2023-10-16T19:42:19.621" v="1709" actId="20577"/>
        <pc:sldMkLst>
          <pc:docMk/>
          <pc:sldMk cId="3798109973" sldId="276"/>
        </pc:sldMkLst>
        <pc:spChg chg="add mod">
          <ac:chgData name="Usuário Convidado" userId="" providerId="Windows Live" clId="Web-{6DC8C1F9-41A1-4771-9E1B-320D24C79CE6}" dt="2023-10-16T19:42:19.621" v="1709" actId="20577"/>
          <ac:spMkLst>
            <pc:docMk/>
            <pc:sldMk cId="3798109973" sldId="276"/>
            <ac:spMk id="2" creationId="{0E004B10-1AA2-1F39-C7B2-B4914691DE87}"/>
          </ac:spMkLst>
        </pc:spChg>
      </pc:sldChg>
      <pc:sldChg chg="modCm">
        <pc:chgData name="Usuário Convidado" userId="" providerId="Windows Live" clId="Web-{6DC8C1F9-41A1-4771-9E1B-320D24C79CE6}" dt="2023-10-16T11:54:52.758" v="0"/>
        <pc:sldMkLst>
          <pc:docMk/>
          <pc:sldMk cId="1991435115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Usuário Convidado" userId="" providerId="Windows Live" clId="Web-{6DC8C1F9-41A1-4771-9E1B-320D24C79CE6}" dt="2023-10-16T11:54:52.758" v="0"/>
              <pc2:cmMkLst xmlns:pc2="http://schemas.microsoft.com/office/powerpoint/2019/9/main/command">
                <pc:docMk/>
                <pc:sldMk cId="1991435115" sldId="279"/>
                <pc2:cmMk id="{A47D078E-0638-46F2-8A1E-7B9DAD3E5372}"/>
              </pc2:cmMkLst>
              <pc226:cmRplyChg chg="add">
                <pc226:chgData name="Usuário Convidado" userId="" providerId="Windows Live" clId="Web-{6DC8C1F9-41A1-4771-9E1B-320D24C79CE6}" dt="2023-10-16T11:54:52.758" v="0"/>
                <pc2:cmRplyMkLst xmlns:pc2="http://schemas.microsoft.com/office/powerpoint/2019/9/main/command">
                  <pc:docMk/>
                  <pc:sldMk cId="1991435115" sldId="279"/>
                  <pc2:cmMk id="{A47D078E-0638-46F2-8A1E-7B9DAD3E5372}"/>
                  <pc2:cmRplyMk id="{25337CA7-56F6-49EC-AEE6-624D4BEE53CD}"/>
                </pc2:cmRplyMkLst>
              </pc226:cmRplyChg>
            </pc226:cmChg>
          </p:ext>
        </pc:extLst>
      </pc:sldChg>
      <pc:sldChg chg="addSp delSp modSp del">
        <pc:chgData name="Usuário Convidado" userId="" providerId="Windows Live" clId="Web-{6DC8C1F9-41A1-4771-9E1B-320D24C79CE6}" dt="2023-10-17T01:15:32.373" v="2277"/>
        <pc:sldMkLst>
          <pc:docMk/>
          <pc:sldMk cId="1413985823" sldId="282"/>
        </pc:sldMkLst>
        <pc:spChg chg="mod">
          <ac:chgData name="Usuário Convidado" userId="" providerId="Windows Live" clId="Web-{6DC8C1F9-41A1-4771-9E1B-320D24C79CE6}" dt="2023-10-17T00:45:42.199" v="1902" actId="14100"/>
          <ac:spMkLst>
            <pc:docMk/>
            <pc:sldMk cId="1413985823" sldId="282"/>
            <ac:spMk id="25" creationId="{5A55CE34-DD85-1212-30C8-B562AA7FEE1D}"/>
          </ac:spMkLst>
        </pc:spChg>
        <pc:spChg chg="mod">
          <ac:chgData name="Usuário Convidado" userId="" providerId="Windows Live" clId="Web-{6DC8C1F9-41A1-4771-9E1B-320D24C79CE6}" dt="2023-10-17T00:52:23.066" v="1922" actId="20577"/>
          <ac:spMkLst>
            <pc:docMk/>
            <pc:sldMk cId="1413985823" sldId="282"/>
            <ac:spMk id="26" creationId="{79DB076B-6032-AADC-EB45-DABF0FBD9419}"/>
          </ac:spMkLst>
        </pc:spChg>
        <pc:spChg chg="del mod">
          <ac:chgData name="Usuário Convidado" userId="" providerId="Windows Live" clId="Web-{6DC8C1F9-41A1-4771-9E1B-320D24C79CE6}" dt="2023-10-17T01:15:28.639" v="2276"/>
          <ac:spMkLst>
            <pc:docMk/>
            <pc:sldMk cId="1413985823" sldId="282"/>
            <ac:spMk id="27" creationId="{A0285725-F83A-E948-B2C0-7A57A883F44A}"/>
          </ac:spMkLst>
        </pc:spChg>
        <pc:spChg chg="del mod">
          <ac:chgData name="Usuário Convidado" userId="" providerId="Windows Live" clId="Web-{6DC8C1F9-41A1-4771-9E1B-320D24C79CE6}" dt="2023-10-17T01:15:28.639" v="2275"/>
          <ac:spMkLst>
            <pc:docMk/>
            <pc:sldMk cId="1413985823" sldId="282"/>
            <ac:spMk id="28" creationId="{921E4C2B-D2B5-506B-43F3-D7CB431F3773}"/>
          </ac:spMkLst>
        </pc:spChg>
        <pc:spChg chg="del mod">
          <ac:chgData name="Usuário Convidado" userId="" providerId="Windows Live" clId="Web-{6DC8C1F9-41A1-4771-9E1B-320D24C79CE6}" dt="2023-10-17T01:15:28.639" v="2274"/>
          <ac:spMkLst>
            <pc:docMk/>
            <pc:sldMk cId="1413985823" sldId="282"/>
            <ac:spMk id="29" creationId="{7E2DABB3-DC8F-C7A3-1C74-F7E65AFE4F55}"/>
          </ac:spMkLst>
        </pc:spChg>
        <pc:spChg chg="del mod">
          <ac:chgData name="Usuário Convidado" userId="" providerId="Windows Live" clId="Web-{6DC8C1F9-41A1-4771-9E1B-320D24C79CE6}" dt="2023-10-17T01:15:28.639" v="2273"/>
          <ac:spMkLst>
            <pc:docMk/>
            <pc:sldMk cId="1413985823" sldId="282"/>
            <ac:spMk id="30" creationId="{167BD443-78BC-DD5B-3355-86A3E646F74E}"/>
          </ac:spMkLst>
        </pc:spChg>
        <pc:spChg chg="del mod">
          <ac:chgData name="Usuário Convidado" userId="" providerId="Windows Live" clId="Web-{6DC8C1F9-41A1-4771-9E1B-320D24C79CE6}" dt="2023-10-17T01:15:28.639" v="2272"/>
          <ac:spMkLst>
            <pc:docMk/>
            <pc:sldMk cId="1413985823" sldId="282"/>
            <ac:spMk id="31" creationId="{24D3789F-4611-05F5-F4E4-52C2337CE4A5}"/>
          </ac:spMkLst>
        </pc:spChg>
        <pc:spChg chg="del mod">
          <ac:chgData name="Usuário Convidado" userId="" providerId="Windows Live" clId="Web-{6DC8C1F9-41A1-4771-9E1B-320D24C79CE6}" dt="2023-10-17T01:15:28.639" v="2271"/>
          <ac:spMkLst>
            <pc:docMk/>
            <pc:sldMk cId="1413985823" sldId="282"/>
            <ac:spMk id="32" creationId="{67C3E889-D934-E30C-4FBB-5387D5BA093D}"/>
          </ac:spMkLst>
        </pc:spChg>
        <pc:picChg chg="add mod">
          <ac:chgData name="Usuário Convidado" userId="" providerId="Windows Live" clId="Web-{6DC8C1F9-41A1-4771-9E1B-320D24C79CE6}" dt="2023-10-17T00:44:39.713" v="1874" actId="14100"/>
          <ac:picMkLst>
            <pc:docMk/>
            <pc:sldMk cId="1413985823" sldId="282"/>
            <ac:picMk id="3" creationId="{ABEF6D76-490F-2DEB-6C4E-8EE8082871DF}"/>
          </ac:picMkLst>
        </pc:picChg>
        <pc:picChg chg="mod">
          <ac:chgData name="Usuário Convidado" userId="" providerId="Windows Live" clId="Web-{6DC8C1F9-41A1-4771-9E1B-320D24C79CE6}" dt="2023-10-17T00:53:13.911" v="1923" actId="1076"/>
          <ac:picMkLst>
            <pc:docMk/>
            <pc:sldMk cId="1413985823" sldId="282"/>
            <ac:picMk id="4" creationId="{E568F507-6A01-35BE-81FB-F2EE761982B2}"/>
          </ac:picMkLst>
        </pc:picChg>
        <pc:picChg chg="add mod">
          <ac:chgData name="Usuário Convidado" userId="" providerId="Windows Live" clId="Web-{6DC8C1F9-41A1-4771-9E1B-320D24C79CE6}" dt="2023-10-17T00:51:24.268" v="1909" actId="14100"/>
          <ac:picMkLst>
            <pc:docMk/>
            <pc:sldMk cId="1413985823" sldId="282"/>
            <ac:picMk id="9" creationId="{EF7B188F-7460-B9E4-6345-CCC0DEB9D328}"/>
          </ac:picMkLst>
        </pc:picChg>
      </pc:sldChg>
      <pc:sldChg chg="addSp modSp new">
        <pc:chgData name="Usuário Convidado" userId="" providerId="Windows Live" clId="Web-{6DC8C1F9-41A1-4771-9E1B-320D24C79CE6}" dt="2023-10-16T12:47:39.110" v="468" actId="20577"/>
        <pc:sldMkLst>
          <pc:docMk/>
          <pc:sldMk cId="4194389703" sldId="283"/>
        </pc:sldMkLst>
        <pc:spChg chg="add mod">
          <ac:chgData name="Usuário Convidado" userId="" providerId="Windows Live" clId="Web-{6DC8C1F9-41A1-4771-9E1B-320D24C79CE6}" dt="2023-10-16T12:47:39.110" v="468" actId="20577"/>
          <ac:spMkLst>
            <pc:docMk/>
            <pc:sldMk cId="4194389703" sldId="283"/>
            <ac:spMk id="2" creationId="{66C24C54-4556-A83E-B1CE-C1BAB3C808DE}"/>
          </ac:spMkLst>
        </pc:spChg>
      </pc:sldChg>
      <pc:sldChg chg="addSp modSp new">
        <pc:chgData name="Usuário Convidado" userId="" providerId="Windows Live" clId="Web-{6DC8C1F9-41A1-4771-9E1B-320D24C79CE6}" dt="2023-10-16T19:30:57.027" v="1433" actId="20577"/>
        <pc:sldMkLst>
          <pc:docMk/>
          <pc:sldMk cId="3246630120" sldId="284"/>
        </pc:sldMkLst>
        <pc:spChg chg="add mod">
          <ac:chgData name="Usuário Convidado" userId="" providerId="Windows Live" clId="Web-{6DC8C1F9-41A1-4771-9E1B-320D24C79CE6}" dt="2023-10-16T19:30:57.027" v="1433" actId="20577"/>
          <ac:spMkLst>
            <pc:docMk/>
            <pc:sldMk cId="3246630120" sldId="284"/>
            <ac:spMk id="3" creationId="{D78A366D-BF71-A0ED-A0B3-281EAFEBA321}"/>
          </ac:spMkLst>
        </pc:spChg>
      </pc:sldChg>
      <pc:sldChg chg="modSp add replId">
        <pc:chgData name="Usuário Convidado" userId="" providerId="Windows Live" clId="Web-{6DC8C1F9-41A1-4771-9E1B-320D24C79CE6}" dt="2023-10-16T19:37:04.051" v="1531" actId="20577"/>
        <pc:sldMkLst>
          <pc:docMk/>
          <pc:sldMk cId="3663120455" sldId="285"/>
        </pc:sldMkLst>
        <pc:spChg chg="mod">
          <ac:chgData name="Usuário Convidado" userId="" providerId="Windows Live" clId="Web-{6DC8C1F9-41A1-4771-9E1B-320D24C79CE6}" dt="2023-10-16T19:37:04.051" v="1531" actId="20577"/>
          <ac:spMkLst>
            <pc:docMk/>
            <pc:sldMk cId="3663120455" sldId="285"/>
            <ac:spMk id="3" creationId="{D78A366D-BF71-A0ED-A0B3-281EAFEBA321}"/>
          </ac:spMkLst>
        </pc:spChg>
      </pc:sldChg>
      <pc:sldChg chg="addSp modSp new ord">
        <pc:chgData name="Usuário Convidado" userId="" providerId="Windows Live" clId="Web-{6DC8C1F9-41A1-4771-9E1B-320D24C79CE6}" dt="2023-10-16T19:42:56.293" v="1728" actId="20577"/>
        <pc:sldMkLst>
          <pc:docMk/>
          <pc:sldMk cId="4216787456" sldId="286"/>
        </pc:sldMkLst>
        <pc:spChg chg="add mod">
          <ac:chgData name="Usuário Convidado" userId="" providerId="Windows Live" clId="Web-{6DC8C1F9-41A1-4771-9E1B-320D24C79CE6}" dt="2023-10-16T19:42:56.293" v="1728" actId="20577"/>
          <ac:spMkLst>
            <pc:docMk/>
            <pc:sldMk cId="4216787456" sldId="286"/>
            <ac:spMk id="2" creationId="{52DA761B-997A-C677-5220-858CE52471EC}"/>
          </ac:spMkLst>
        </pc:spChg>
      </pc:sldChg>
      <pc:sldChg chg="delSp mod modShow">
        <pc:chgData name="Usuário Convidado" userId="" providerId="Windows Live" clId="Web-{6DC8C1F9-41A1-4771-9E1B-320D24C79CE6}" dt="2023-10-17T02:38:24.876" v="3198"/>
        <pc:sldMkLst>
          <pc:docMk/>
          <pc:sldMk cId="740402972" sldId="287"/>
        </pc:sldMkLst>
        <pc:spChg chg="del">
          <ac:chgData name="Usuário Convidado" userId="" providerId="Windows Live" clId="Web-{6DC8C1F9-41A1-4771-9E1B-320D24C79CE6}" dt="2023-10-17T02:27:11.986" v="3029"/>
          <ac:spMkLst>
            <pc:docMk/>
            <pc:sldMk cId="740402972" sldId="287"/>
            <ac:spMk id="9" creationId="{ABF2E0D9-C86D-06EB-8D8F-1BAF41C96429}"/>
          </ac:spMkLst>
        </pc:spChg>
        <pc:spChg chg="del">
          <ac:chgData name="Usuário Convidado" userId="" providerId="Windows Live" clId="Web-{6DC8C1F9-41A1-4771-9E1B-320D24C79CE6}" dt="2023-10-17T02:27:11.986" v="3028"/>
          <ac:spMkLst>
            <pc:docMk/>
            <pc:sldMk cId="740402972" sldId="287"/>
            <ac:spMk id="12" creationId="{BFE39FF8-3107-F33F-D052-AD37A10EDBC9}"/>
          </ac:spMkLst>
        </pc:spChg>
        <pc:picChg chg="del">
          <ac:chgData name="Usuário Convidado" userId="" providerId="Windows Live" clId="Web-{6DC8C1F9-41A1-4771-9E1B-320D24C79CE6}" dt="2023-10-17T02:26:53.736" v="3023"/>
          <ac:picMkLst>
            <pc:docMk/>
            <pc:sldMk cId="740402972" sldId="287"/>
            <ac:picMk id="5" creationId="{071920CC-4812-4C71-6308-B99238AA8A2B}"/>
          </ac:picMkLst>
        </pc:picChg>
      </pc:sldChg>
      <pc:sldChg chg="addSp modSp new">
        <pc:chgData name="Usuário Convidado" userId="" providerId="Windows Live" clId="Web-{6DC8C1F9-41A1-4771-9E1B-320D24C79CE6}" dt="2023-10-16T19:50:40.257" v="1854" actId="20577"/>
        <pc:sldMkLst>
          <pc:docMk/>
          <pc:sldMk cId="1813166688" sldId="288"/>
        </pc:sldMkLst>
        <pc:spChg chg="add mod">
          <ac:chgData name="Usuário Convidado" userId="" providerId="Windows Live" clId="Web-{6DC8C1F9-41A1-4771-9E1B-320D24C79CE6}" dt="2023-10-16T19:50:14.303" v="1839" actId="20577"/>
          <ac:spMkLst>
            <pc:docMk/>
            <pc:sldMk cId="1813166688" sldId="288"/>
            <ac:spMk id="2" creationId="{5A4BE3E8-B8EC-AD46-1826-D06DCB5962D9}"/>
          </ac:spMkLst>
        </pc:spChg>
        <pc:spChg chg="add mod">
          <ac:chgData name="Usuário Convidado" userId="" providerId="Windows Live" clId="Web-{6DC8C1F9-41A1-4771-9E1B-320D24C79CE6}" dt="2023-10-16T19:50:40.257" v="1854" actId="20577"/>
          <ac:spMkLst>
            <pc:docMk/>
            <pc:sldMk cId="1813166688" sldId="288"/>
            <ac:spMk id="3" creationId="{C8651184-9F30-3FFB-613D-E4C4928D18B7}"/>
          </ac:spMkLst>
        </pc:spChg>
      </pc:sldChg>
      <pc:sldChg chg="mod modShow">
        <pc:chgData name="Usuário Convidado" userId="" providerId="Windows Live" clId="Web-{6DC8C1F9-41A1-4771-9E1B-320D24C79CE6}" dt="2023-10-17T03:02:48.688" v="3335"/>
        <pc:sldMkLst>
          <pc:docMk/>
          <pc:sldMk cId="4029530358" sldId="289"/>
        </pc:sldMkLst>
      </pc:sldChg>
      <pc:sldChg chg="modSp">
        <pc:chgData name="Usuário Convidado" userId="" providerId="Windows Live" clId="Web-{6DC8C1F9-41A1-4771-9E1B-320D24C79CE6}" dt="2023-10-17T03:20:15.832" v="3512" actId="20577"/>
        <pc:sldMkLst>
          <pc:docMk/>
          <pc:sldMk cId="3560800584" sldId="290"/>
        </pc:sldMkLst>
        <pc:spChg chg="mod">
          <ac:chgData name="Usuário Convidado" userId="" providerId="Windows Live" clId="Web-{6DC8C1F9-41A1-4771-9E1B-320D24C79CE6}" dt="2023-10-17T03:20:15.832" v="3512" actId="20577"/>
          <ac:spMkLst>
            <pc:docMk/>
            <pc:sldMk cId="3560800584" sldId="290"/>
            <ac:spMk id="15" creationId="{8DC26D4E-7EED-8465-2633-5BF97797D16A}"/>
          </ac:spMkLst>
        </pc:spChg>
      </pc:sldChg>
      <pc:sldChg chg="modSp mod modShow">
        <pc:chgData name="Usuário Convidado" userId="" providerId="Windows Live" clId="Web-{6DC8C1F9-41A1-4771-9E1B-320D24C79CE6}" dt="2023-10-17T03:16:03.484" v="3480"/>
        <pc:sldMkLst>
          <pc:docMk/>
          <pc:sldMk cId="2016774027" sldId="291"/>
        </pc:sldMkLst>
        <pc:spChg chg="mod">
          <ac:chgData name="Usuário Convidado" userId="" providerId="Windows Live" clId="Web-{6DC8C1F9-41A1-4771-9E1B-320D24C79CE6}" dt="2023-10-17T03:04:27.439" v="3340" actId="20577"/>
          <ac:spMkLst>
            <pc:docMk/>
            <pc:sldMk cId="2016774027" sldId="291"/>
            <ac:spMk id="6" creationId="{6C794C73-729E-719E-4136-3B728D9B004A}"/>
          </ac:spMkLst>
        </pc:spChg>
      </pc:sldChg>
      <pc:sldChg chg="mod modShow">
        <pc:chgData name="Usuário Convidado" userId="" providerId="Windows Live" clId="Web-{6DC8C1F9-41A1-4771-9E1B-320D24C79CE6}" dt="2023-10-17T03:26:54.309" v="3623"/>
        <pc:sldMkLst>
          <pc:docMk/>
          <pc:sldMk cId="759343782" sldId="292"/>
        </pc:sldMkLst>
      </pc:sldChg>
      <pc:sldChg chg="addSp delSp modSp add ord replId">
        <pc:chgData name="Usuário Convidado" userId="" providerId="Windows Live" clId="Web-{6DC8C1F9-41A1-4771-9E1B-320D24C79CE6}" dt="2023-10-17T02:13:31.361" v="2809" actId="1076"/>
        <pc:sldMkLst>
          <pc:docMk/>
          <pc:sldMk cId="1566448978" sldId="296"/>
        </pc:sldMkLst>
        <pc:spChg chg="mod">
          <ac:chgData name="Usuário Convidado" userId="" providerId="Windows Live" clId="Web-{6DC8C1F9-41A1-4771-9E1B-320D24C79CE6}" dt="2023-10-17T01:16:10.905" v="2287" actId="20577"/>
          <ac:spMkLst>
            <pc:docMk/>
            <pc:sldMk cId="1566448978" sldId="296"/>
            <ac:spMk id="2" creationId="{738F57CC-4A7C-BF54-AEB9-60A3D621A196}"/>
          </ac:spMkLst>
        </pc:spChg>
        <pc:spChg chg="add mod">
          <ac:chgData name="Usuário Convidado" userId="" providerId="Windows Live" clId="Web-{6DC8C1F9-41A1-4771-9E1B-320D24C79CE6}" dt="2023-10-17T02:13:31.361" v="2809" actId="1076"/>
          <ac:spMkLst>
            <pc:docMk/>
            <pc:sldMk cId="1566448978" sldId="296"/>
            <ac:spMk id="3" creationId="{54BD16EC-37D8-9EBF-CAE2-092786BAB076}"/>
          </ac:spMkLst>
        </pc:spChg>
        <pc:spChg chg="del">
          <ac:chgData name="Usuário Convidado" userId="" providerId="Windows Live" clId="Web-{6DC8C1F9-41A1-4771-9E1B-320D24C79CE6}" dt="2023-10-17T00:53:35.473" v="1928"/>
          <ac:spMkLst>
            <pc:docMk/>
            <pc:sldMk cId="1566448978" sldId="296"/>
            <ac:spMk id="8" creationId="{F1221130-C3AB-B7CF-A7BF-774D94CF2C8B}"/>
          </ac:spMkLst>
        </pc:spChg>
        <pc:spChg chg="mod">
          <ac:chgData name="Usuário Convidado" userId="" providerId="Windows Live" clId="Web-{6DC8C1F9-41A1-4771-9E1B-320D24C79CE6}" dt="2023-10-17T01:15:48.858" v="2279" actId="20577"/>
          <ac:spMkLst>
            <pc:docMk/>
            <pc:sldMk cId="1566448978" sldId="296"/>
            <ac:spMk id="15" creationId="{8916660B-F33B-AE35-4E48-9900D07D8119}"/>
          </ac:spMkLst>
        </pc:spChg>
        <pc:spChg chg="add mod">
          <ac:chgData name="Usuário Convidado" userId="" providerId="Windows Live" clId="Web-{6DC8C1F9-41A1-4771-9E1B-320D24C79CE6}" dt="2023-10-17T01:21:39.599" v="2390" actId="1076"/>
          <ac:spMkLst>
            <pc:docMk/>
            <pc:sldMk cId="1566448978" sldId="296"/>
            <ac:spMk id="16" creationId="{216F07BA-E66D-7E8E-D54C-B111C6309ABB}"/>
          </ac:spMkLst>
        </pc:spChg>
        <pc:spChg chg="del">
          <ac:chgData name="Usuário Convidado" userId="" providerId="Windows Live" clId="Web-{6DC8C1F9-41A1-4771-9E1B-320D24C79CE6}" dt="2023-10-17T00:55:24.819" v="1967"/>
          <ac:spMkLst>
            <pc:docMk/>
            <pc:sldMk cId="1566448978" sldId="296"/>
            <ac:spMk id="18" creationId="{7F2A3E0F-3B59-6163-2956-16950199EBD1}"/>
          </ac:spMkLst>
        </pc:spChg>
        <pc:spChg chg="mod">
          <ac:chgData name="Usuário Convidado" userId="" providerId="Windows Live" clId="Web-{6DC8C1F9-41A1-4771-9E1B-320D24C79CE6}" dt="2023-10-17T01:18:53.924" v="2355" actId="20577"/>
          <ac:spMkLst>
            <pc:docMk/>
            <pc:sldMk cId="1566448978" sldId="296"/>
            <ac:spMk id="25" creationId="{5A55CE34-DD85-1212-30C8-B562AA7FEE1D}"/>
          </ac:spMkLst>
        </pc:spChg>
        <pc:spChg chg="mod">
          <ac:chgData name="Usuário Convidado" userId="" providerId="Windows Live" clId="Web-{6DC8C1F9-41A1-4771-9E1B-320D24C79CE6}" dt="2023-10-17T01:21:05.708" v="2387" actId="1076"/>
          <ac:spMkLst>
            <pc:docMk/>
            <pc:sldMk cId="1566448978" sldId="296"/>
            <ac:spMk id="26" creationId="{79DB076B-6032-AADC-EB45-DABF0FBD9419}"/>
          </ac:spMkLst>
        </pc:spChg>
        <pc:spChg chg="del">
          <ac:chgData name="Usuário Convidado" userId="" providerId="Windows Live" clId="Web-{6DC8C1F9-41A1-4771-9E1B-320D24C79CE6}" dt="2023-10-17T00:54:21.381" v="1944"/>
          <ac:spMkLst>
            <pc:docMk/>
            <pc:sldMk cId="1566448978" sldId="296"/>
            <ac:spMk id="27" creationId="{A0285725-F83A-E948-B2C0-7A57A883F44A}"/>
          </ac:spMkLst>
        </pc:spChg>
        <pc:spChg chg="del">
          <ac:chgData name="Usuário Convidado" userId="" providerId="Windows Live" clId="Web-{6DC8C1F9-41A1-4771-9E1B-320D24C79CE6}" dt="2023-10-17T00:54:19.756" v="1943"/>
          <ac:spMkLst>
            <pc:docMk/>
            <pc:sldMk cId="1566448978" sldId="296"/>
            <ac:spMk id="28" creationId="{921E4C2B-D2B5-506B-43F3-D7CB431F3773}"/>
          </ac:spMkLst>
        </pc:spChg>
        <pc:spChg chg="del">
          <ac:chgData name="Usuário Convidado" userId="" providerId="Windows Live" clId="Web-{6DC8C1F9-41A1-4771-9E1B-320D24C79CE6}" dt="2023-10-17T00:54:19.506" v="1942"/>
          <ac:spMkLst>
            <pc:docMk/>
            <pc:sldMk cId="1566448978" sldId="296"/>
            <ac:spMk id="29" creationId="{7E2DABB3-DC8F-C7A3-1C74-F7E65AFE4F55}"/>
          </ac:spMkLst>
        </pc:spChg>
        <pc:spChg chg="del mod">
          <ac:chgData name="Usuário Convidado" userId="" providerId="Windows Live" clId="Web-{6DC8C1F9-41A1-4771-9E1B-320D24C79CE6}" dt="2023-10-17T00:54:32.318" v="1949"/>
          <ac:spMkLst>
            <pc:docMk/>
            <pc:sldMk cId="1566448978" sldId="296"/>
            <ac:spMk id="30" creationId="{167BD443-78BC-DD5B-3355-86A3E646F74E}"/>
          </ac:spMkLst>
        </pc:spChg>
        <pc:spChg chg="del mod">
          <ac:chgData name="Usuário Convidado" userId="" providerId="Windows Live" clId="Web-{6DC8C1F9-41A1-4771-9E1B-320D24C79CE6}" dt="2023-10-17T00:54:36.787" v="1951"/>
          <ac:spMkLst>
            <pc:docMk/>
            <pc:sldMk cId="1566448978" sldId="296"/>
            <ac:spMk id="31" creationId="{24D3789F-4611-05F5-F4E4-52C2337CE4A5}"/>
          </ac:spMkLst>
        </pc:spChg>
        <pc:spChg chg="del">
          <ac:chgData name="Usuário Convidado" userId="" providerId="Windows Live" clId="Web-{6DC8C1F9-41A1-4771-9E1B-320D24C79CE6}" dt="2023-10-17T00:54:17.318" v="1941"/>
          <ac:spMkLst>
            <pc:docMk/>
            <pc:sldMk cId="1566448978" sldId="296"/>
            <ac:spMk id="32" creationId="{67C3E889-D934-E30C-4FBB-5387D5BA093D}"/>
          </ac:spMkLst>
        </pc:spChg>
        <pc:graphicFrameChg chg="add del mod modGraphic">
          <ac:chgData name="Usuário Convidado" userId="" providerId="Windows Live" clId="Web-{6DC8C1F9-41A1-4771-9E1B-320D24C79CE6}" dt="2023-10-17T01:18:32.408" v="2351"/>
          <ac:graphicFrameMkLst>
            <pc:docMk/>
            <pc:sldMk cId="1566448978" sldId="296"/>
            <ac:graphicFrameMk id="10" creationId="{BF0D2913-4946-5936-C881-C2E9B6A95D62}"/>
          </ac:graphicFrameMkLst>
        </pc:graphicFrameChg>
        <pc:picChg chg="del mod">
          <ac:chgData name="Usuário Convidado" userId="" providerId="Windows Live" clId="Web-{6DC8C1F9-41A1-4771-9E1B-320D24C79CE6}" dt="2023-10-17T01:16:18.687" v="2288"/>
          <ac:picMkLst>
            <pc:docMk/>
            <pc:sldMk cId="1566448978" sldId="296"/>
            <ac:picMk id="3" creationId="{ABEF6D76-490F-2DEB-6C4E-8EE8082871DF}"/>
          </ac:picMkLst>
        </pc:picChg>
        <pc:picChg chg="mod">
          <ac:chgData name="Usuário Convidado" userId="" providerId="Windows Live" clId="Web-{6DC8C1F9-41A1-4771-9E1B-320D24C79CE6}" dt="2023-10-17T01:24:58.931" v="2395" actId="1076"/>
          <ac:picMkLst>
            <pc:docMk/>
            <pc:sldMk cId="1566448978" sldId="296"/>
            <ac:picMk id="4" creationId="{E568F507-6A01-35BE-81FB-F2EE761982B2}"/>
          </ac:picMkLst>
        </pc:picChg>
        <pc:picChg chg="del">
          <ac:chgData name="Usuário Convidado" userId="" providerId="Windows Live" clId="Web-{6DC8C1F9-41A1-4771-9E1B-320D24C79CE6}" dt="2023-10-17T00:53:35.473" v="1930"/>
          <ac:picMkLst>
            <pc:docMk/>
            <pc:sldMk cId="1566448978" sldId="296"/>
            <ac:picMk id="6" creationId="{335CE227-5691-A0D2-3FF3-9595B2AA7F85}"/>
          </ac:picMkLst>
        </pc:picChg>
        <pc:picChg chg="add del">
          <ac:chgData name="Usuário Convidado" userId="" providerId="Windows Live" clId="Web-{6DC8C1F9-41A1-4771-9E1B-320D24C79CE6}" dt="2023-10-17T00:53:35.473" v="1929"/>
          <ac:picMkLst>
            <pc:docMk/>
            <pc:sldMk cId="1566448978" sldId="296"/>
            <ac:picMk id="7" creationId="{81E50C61-D220-E56B-B330-1B5FE74831AC}"/>
          </ac:picMkLst>
        </pc:picChg>
        <pc:picChg chg="del mod">
          <ac:chgData name="Usuário Convidado" userId="" providerId="Windows Live" clId="Web-{6DC8C1F9-41A1-4771-9E1B-320D24C79CE6}" dt="2023-10-17T01:17:33.048" v="2318"/>
          <ac:picMkLst>
            <pc:docMk/>
            <pc:sldMk cId="1566448978" sldId="296"/>
            <ac:picMk id="9" creationId="{EF7B188F-7460-B9E4-6345-CCC0DEB9D328}"/>
          </ac:picMkLst>
        </pc:picChg>
        <pc:picChg chg="add mod">
          <ac:chgData name="Usuário Convidado" userId="" providerId="Windows Live" clId="Web-{6DC8C1F9-41A1-4771-9E1B-320D24C79CE6}" dt="2023-10-17T01:17:26.907" v="2317" actId="1076"/>
          <ac:picMkLst>
            <pc:docMk/>
            <pc:sldMk cId="1566448978" sldId="296"/>
            <ac:picMk id="17" creationId="{F5166A97-8DDA-6549-D9B6-402845D2BA16}"/>
          </ac:picMkLst>
        </pc:picChg>
        <pc:picChg chg="add mod">
          <ac:chgData name="Usuário Convidado" userId="" providerId="Windows Live" clId="Web-{6DC8C1F9-41A1-4771-9E1B-320D24C79CE6}" dt="2023-10-17T01:21:30.052" v="2389" actId="14100"/>
          <ac:picMkLst>
            <pc:docMk/>
            <pc:sldMk cId="1566448978" sldId="296"/>
            <ac:picMk id="19" creationId="{0D864916-238D-E456-330D-C4FADBC58FB7}"/>
          </ac:picMkLst>
        </pc:picChg>
        <pc:picChg chg="add mod">
          <ac:chgData name="Usuário Convidado" userId="" providerId="Windows Live" clId="Web-{6DC8C1F9-41A1-4771-9E1B-320D24C79CE6}" dt="2023-10-17T01:24:56.650" v="2394" actId="14100"/>
          <ac:picMkLst>
            <pc:docMk/>
            <pc:sldMk cId="1566448978" sldId="296"/>
            <ac:picMk id="20" creationId="{CE23E106-BD99-BDB0-C89B-0434BB214601}"/>
          </ac:picMkLst>
        </pc:picChg>
      </pc:sldChg>
      <pc:sldChg chg="modSp add replId">
        <pc:chgData name="Usuário Convidado" userId="" providerId="Windows Live" clId="Web-{6DC8C1F9-41A1-4771-9E1B-320D24C79CE6}" dt="2023-10-17T01:20:56.255" v="2385" actId="14100"/>
        <pc:sldMkLst>
          <pc:docMk/>
          <pc:sldMk cId="741646483" sldId="297"/>
        </pc:sldMkLst>
        <pc:spChg chg="mod">
          <ac:chgData name="Usuário Convidado" userId="" providerId="Windows Live" clId="Web-{6DC8C1F9-41A1-4771-9E1B-320D24C79CE6}" dt="2023-10-17T01:15:00.248" v="2269" actId="1076"/>
          <ac:spMkLst>
            <pc:docMk/>
            <pc:sldMk cId="741646483" sldId="297"/>
            <ac:spMk id="16" creationId="{216F07BA-E66D-7E8E-D54C-B111C6309ABB}"/>
          </ac:spMkLst>
        </pc:spChg>
        <pc:picChg chg="mod">
          <ac:chgData name="Usuário Convidado" userId="" providerId="Windows Live" clId="Web-{6DC8C1F9-41A1-4771-9E1B-320D24C79CE6}" dt="2023-10-17T01:20:56.255" v="2385" actId="14100"/>
          <ac:picMkLst>
            <pc:docMk/>
            <pc:sldMk cId="741646483" sldId="297"/>
            <ac:picMk id="4" creationId="{E568F507-6A01-35BE-81FB-F2EE761982B2}"/>
          </ac:picMkLst>
        </pc:picChg>
      </pc:sldChg>
      <pc:sldChg chg="new del">
        <pc:chgData name="Usuário Convidado" userId="" providerId="Windows Live" clId="Web-{6DC8C1F9-41A1-4771-9E1B-320D24C79CE6}" dt="2023-10-17T01:48:40.036" v="2745"/>
        <pc:sldMkLst>
          <pc:docMk/>
          <pc:sldMk cId="1210023204" sldId="299"/>
        </pc:sldMkLst>
      </pc:sldChg>
      <pc:sldChg chg="addSp delSp modSp add replId">
        <pc:chgData name="Usuário Convidado" userId="" providerId="Windows Live" clId="Web-{6DC8C1F9-41A1-4771-9E1B-320D24C79CE6}" dt="2023-10-17T01:49:56.303" v="2747" actId="1076"/>
        <pc:sldMkLst>
          <pc:docMk/>
          <pc:sldMk cId="1310944197" sldId="300"/>
        </pc:sldMkLst>
        <pc:spChg chg="mod">
          <ac:chgData name="Usuário Convidado" userId="" providerId="Windows Live" clId="Web-{6DC8C1F9-41A1-4771-9E1B-320D24C79CE6}" dt="2023-10-17T01:27:32.934" v="2399" actId="20577"/>
          <ac:spMkLst>
            <pc:docMk/>
            <pc:sldMk cId="1310944197" sldId="300"/>
            <ac:spMk id="15" creationId="{8916660B-F33B-AE35-4E48-9900D07D8119}"/>
          </ac:spMkLst>
        </pc:spChg>
        <pc:spChg chg="del">
          <ac:chgData name="Usuário Convidado" userId="" providerId="Windows Live" clId="Web-{6DC8C1F9-41A1-4771-9E1B-320D24C79CE6}" dt="2023-10-17T01:32:26.736" v="2451"/>
          <ac:spMkLst>
            <pc:docMk/>
            <pc:sldMk cId="1310944197" sldId="300"/>
            <ac:spMk id="16" creationId="{216F07BA-E66D-7E8E-D54C-B111C6309ABB}"/>
          </ac:spMkLst>
        </pc:spChg>
        <pc:spChg chg="mod">
          <ac:chgData name="Usuário Convidado" userId="" providerId="Windows Live" clId="Web-{6DC8C1F9-41A1-4771-9E1B-320D24C79CE6}" dt="2023-10-17T01:32:52.159" v="2456" actId="1076"/>
          <ac:spMkLst>
            <pc:docMk/>
            <pc:sldMk cId="1310944197" sldId="300"/>
            <ac:spMk id="25" creationId="{5A55CE34-DD85-1212-30C8-B562AA7FEE1D}"/>
          </ac:spMkLst>
        </pc:spChg>
        <pc:spChg chg="mod">
          <ac:chgData name="Usuário Convidado" userId="" providerId="Windows Live" clId="Web-{6DC8C1F9-41A1-4771-9E1B-320D24C79CE6}" dt="2023-10-17T01:32:40.346" v="2452" actId="1076"/>
          <ac:spMkLst>
            <pc:docMk/>
            <pc:sldMk cId="1310944197" sldId="300"/>
            <ac:spMk id="26" creationId="{79DB076B-6032-AADC-EB45-DABF0FBD9419}"/>
          </ac:spMkLst>
        </pc:spChg>
        <pc:graphicFrameChg chg="add mod modGraphic">
          <ac:chgData name="Usuário Convidado" userId="" providerId="Windows Live" clId="Web-{6DC8C1F9-41A1-4771-9E1B-320D24C79CE6}" dt="2023-10-17T01:48:18.754" v="2744"/>
          <ac:graphicFrameMkLst>
            <pc:docMk/>
            <pc:sldMk cId="1310944197" sldId="300"/>
            <ac:graphicFrameMk id="7" creationId="{C3635799-0375-499D-FB5B-8708E2A90666}"/>
          </ac:graphicFrameMkLst>
        </pc:graphicFrameChg>
        <pc:picChg chg="add mod modCrop">
          <ac:chgData name="Usuário Convidado" userId="" providerId="Windows Live" clId="Web-{6DC8C1F9-41A1-4771-9E1B-320D24C79CE6}" dt="2023-10-17T01:49:56.288" v="2746" actId="1076"/>
          <ac:picMkLst>
            <pc:docMk/>
            <pc:sldMk cId="1310944197" sldId="300"/>
            <ac:picMk id="3" creationId="{4FE69FCF-F36F-E5EA-AA79-F09D69DFD3F8}"/>
          </ac:picMkLst>
        </pc:picChg>
        <pc:picChg chg="add mod modCrop">
          <ac:chgData name="Usuário Convidado" userId="" providerId="Windows Live" clId="Web-{6DC8C1F9-41A1-4771-9E1B-320D24C79CE6}" dt="2023-10-17T01:49:56.303" v="2747" actId="1076"/>
          <ac:picMkLst>
            <pc:docMk/>
            <pc:sldMk cId="1310944197" sldId="300"/>
            <ac:picMk id="6" creationId="{3609BBF0-6B4F-D6D0-B5FF-1E2787787504}"/>
          </ac:picMkLst>
        </pc:picChg>
        <pc:picChg chg="del">
          <ac:chgData name="Usuário Convidado" userId="" providerId="Windows Live" clId="Web-{6DC8C1F9-41A1-4771-9E1B-320D24C79CE6}" dt="2023-10-17T01:28:33.982" v="2415"/>
          <ac:picMkLst>
            <pc:docMk/>
            <pc:sldMk cId="1310944197" sldId="300"/>
            <ac:picMk id="17" creationId="{F5166A97-8DDA-6549-D9B6-402845D2BA16}"/>
          </ac:picMkLst>
        </pc:picChg>
        <pc:picChg chg="del">
          <ac:chgData name="Usuário Convidado" userId="" providerId="Windows Live" clId="Web-{6DC8C1F9-41A1-4771-9E1B-320D24C79CE6}" dt="2023-10-17T01:31:37.267" v="2431"/>
          <ac:picMkLst>
            <pc:docMk/>
            <pc:sldMk cId="1310944197" sldId="300"/>
            <ac:picMk id="19" creationId="{0D864916-238D-E456-330D-C4FADBC58FB7}"/>
          </ac:picMkLst>
        </pc:picChg>
        <pc:picChg chg="del">
          <ac:chgData name="Usuário Convidado" userId="" providerId="Windows Live" clId="Web-{6DC8C1F9-41A1-4771-9E1B-320D24C79CE6}" dt="2023-10-17T01:32:24.830" v="2450"/>
          <ac:picMkLst>
            <pc:docMk/>
            <pc:sldMk cId="1310944197" sldId="300"/>
            <ac:picMk id="20" creationId="{CE23E106-BD99-BDB0-C89B-0434BB214601}"/>
          </ac:picMkLst>
        </pc:picChg>
      </pc:sldChg>
      <pc:sldChg chg="addSp delSp modSp add ord replId">
        <pc:chgData name="Usuário Convidado" userId="" providerId="Windows Live" clId="Web-{6DC8C1F9-41A1-4771-9E1B-320D24C79CE6}" dt="2023-10-17T03:19:03.190" v="3494" actId="20577"/>
        <pc:sldMkLst>
          <pc:docMk/>
          <pc:sldMk cId="546388386" sldId="305"/>
        </pc:sldMkLst>
        <pc:spChg chg="mod">
          <ac:chgData name="Usuário Convidado" userId="" providerId="Windows Live" clId="Web-{6DC8C1F9-41A1-4771-9E1B-320D24C79CE6}" dt="2023-10-17T03:19:03.190" v="3494" actId="20577"/>
          <ac:spMkLst>
            <pc:docMk/>
            <pc:sldMk cId="546388386" sldId="305"/>
            <ac:spMk id="2" creationId="{738F57CC-4A7C-BF54-AEB9-60A3D621A196}"/>
          </ac:spMkLst>
        </pc:spChg>
        <pc:spChg chg="add mod">
          <ac:chgData name="Usuário Convidado" userId="" providerId="Windows Live" clId="Web-{6DC8C1F9-41A1-4771-9E1B-320D24C79CE6}" dt="2023-10-17T02:26:17.969" v="3009" actId="20577"/>
          <ac:spMkLst>
            <pc:docMk/>
            <pc:sldMk cId="546388386" sldId="305"/>
            <ac:spMk id="8" creationId="{3090FADF-9ACD-3851-DDD3-A5E71DFB6EF1}"/>
          </ac:spMkLst>
        </pc:spChg>
        <pc:spChg chg="mod">
          <ac:chgData name="Usuário Convidado" userId="" providerId="Windows Live" clId="Web-{6DC8C1F9-41A1-4771-9E1B-320D24C79CE6}" dt="2023-10-17T02:02:34.317" v="2752" actId="20577"/>
          <ac:spMkLst>
            <pc:docMk/>
            <pc:sldMk cId="546388386" sldId="305"/>
            <ac:spMk id="15" creationId="{8916660B-F33B-AE35-4E48-9900D07D8119}"/>
          </ac:spMkLst>
        </pc:spChg>
        <pc:spChg chg="del">
          <ac:chgData name="Usuário Convidado" userId="" providerId="Windows Live" clId="Web-{6DC8C1F9-41A1-4771-9E1B-320D24C79CE6}" dt="2023-10-17T02:14:33.862" v="2816"/>
          <ac:spMkLst>
            <pc:docMk/>
            <pc:sldMk cId="546388386" sldId="305"/>
            <ac:spMk id="25" creationId="{5A55CE34-DD85-1212-30C8-B562AA7FEE1D}"/>
          </ac:spMkLst>
        </pc:spChg>
        <pc:spChg chg="mod">
          <ac:chgData name="Usuário Convidado" userId="" providerId="Windows Live" clId="Web-{6DC8C1F9-41A1-4771-9E1B-320D24C79CE6}" dt="2023-10-17T02:19:38.259" v="2872" actId="1076"/>
          <ac:spMkLst>
            <pc:docMk/>
            <pc:sldMk cId="546388386" sldId="305"/>
            <ac:spMk id="26" creationId="{79DB076B-6032-AADC-EB45-DABF0FBD9419}"/>
          </ac:spMkLst>
        </pc:spChg>
        <pc:graphicFrameChg chg="add del mod modGraphic">
          <ac:chgData name="Usuário Convidado" userId="" providerId="Windows Live" clId="Web-{6DC8C1F9-41A1-4771-9E1B-320D24C79CE6}" dt="2023-10-17T02:19:21.290" v="2868"/>
          <ac:graphicFrameMkLst>
            <pc:docMk/>
            <pc:sldMk cId="546388386" sldId="305"/>
            <ac:graphicFrameMk id="3" creationId="{58B9C6E2-985B-6E50-BC7E-D5EBBBCBF5BD}"/>
          </ac:graphicFrameMkLst>
        </pc:graphicFrameChg>
        <pc:graphicFrameChg chg="del">
          <ac:chgData name="Usuário Convidado" userId="" providerId="Windows Live" clId="Web-{6DC8C1F9-41A1-4771-9E1B-320D24C79CE6}" dt="2023-10-17T02:14:29.503" v="2815"/>
          <ac:graphicFrameMkLst>
            <pc:docMk/>
            <pc:sldMk cId="546388386" sldId="305"/>
            <ac:graphicFrameMk id="7" creationId="{C3635799-0375-499D-FB5B-8708E2A90666}"/>
          </ac:graphicFrameMkLst>
        </pc:graphicFrameChg>
        <pc:picChg chg="del">
          <ac:chgData name="Usuário Convidado" userId="" providerId="Windows Live" clId="Web-{6DC8C1F9-41A1-4771-9E1B-320D24C79CE6}" dt="2023-10-17T02:14:27.347" v="2813"/>
          <ac:picMkLst>
            <pc:docMk/>
            <pc:sldMk cId="546388386" sldId="305"/>
            <ac:picMk id="3" creationId="{4FE69FCF-F36F-E5EA-AA79-F09D69DFD3F8}"/>
          </ac:picMkLst>
        </pc:picChg>
        <pc:picChg chg="del">
          <ac:chgData name="Usuário Convidado" userId="" providerId="Windows Live" clId="Web-{6DC8C1F9-41A1-4771-9E1B-320D24C79CE6}" dt="2023-10-17T02:14:29.222" v="2814"/>
          <ac:picMkLst>
            <pc:docMk/>
            <pc:sldMk cId="546388386" sldId="305"/>
            <ac:picMk id="6" creationId="{3609BBF0-6B4F-D6D0-B5FF-1E2787787504}"/>
          </ac:picMkLst>
        </pc:picChg>
        <pc:picChg chg="add mod">
          <ac:chgData name="Usuário Convidado" userId="" providerId="Windows Live" clId="Web-{6DC8C1F9-41A1-4771-9E1B-320D24C79CE6}" dt="2023-10-17T02:19:42.103" v="2873" actId="1076"/>
          <ac:picMkLst>
            <pc:docMk/>
            <pc:sldMk cId="546388386" sldId="305"/>
            <ac:picMk id="7" creationId="{FE495800-C784-3745-439A-E4646196D0CF}"/>
          </ac:picMkLst>
        </pc:picChg>
      </pc:sldChg>
      <pc:sldChg chg="addSp delSp modSp add replId addCm modCm">
        <pc:chgData name="Usuário Convidado" userId="" providerId="Windows Live" clId="Web-{6DC8C1F9-41A1-4771-9E1B-320D24C79CE6}" dt="2023-10-17T03:19:10.956" v="3498" actId="20577"/>
        <pc:sldMkLst>
          <pc:docMk/>
          <pc:sldMk cId="1441100015" sldId="306"/>
        </pc:sldMkLst>
        <pc:spChg chg="del mod">
          <ac:chgData name="Usuário Convidado" userId="" providerId="Windows Live" clId="Web-{6DC8C1F9-41A1-4771-9E1B-320D24C79CE6}" dt="2023-10-17T02:24:09.092" v="2947"/>
          <ac:spMkLst>
            <pc:docMk/>
            <pc:sldMk cId="1441100015" sldId="306"/>
            <ac:spMk id="2" creationId="{738F57CC-4A7C-BF54-AEB9-60A3D621A196}"/>
          </ac:spMkLst>
        </pc:spChg>
        <pc:spChg chg="add mod">
          <ac:chgData name="Usuário Convidado" userId="" providerId="Windows Live" clId="Web-{6DC8C1F9-41A1-4771-9E1B-320D24C79CE6}" dt="2023-10-17T03:19:10.956" v="3498" actId="20577"/>
          <ac:spMkLst>
            <pc:docMk/>
            <pc:sldMk cId="1441100015" sldId="306"/>
            <ac:spMk id="6" creationId="{84004FD6-24FE-EBAD-0E91-6DB59876F549}"/>
          </ac:spMkLst>
        </pc:spChg>
        <pc:spChg chg="add mod">
          <ac:chgData name="Usuário Convidado" userId="" providerId="Windows Live" clId="Web-{6DC8C1F9-41A1-4771-9E1B-320D24C79CE6}" dt="2023-10-17T02:35:25.153" v="3138" actId="1076"/>
          <ac:spMkLst>
            <pc:docMk/>
            <pc:sldMk cId="1441100015" sldId="306"/>
            <ac:spMk id="9" creationId="{7CFA47CB-1DE0-8C78-2D8B-B0A3D3D9DBEC}"/>
          </ac:spMkLst>
        </pc:spChg>
        <pc:spChg chg="add mod">
          <ac:chgData name="Usuário Convidado" userId="" providerId="Windows Live" clId="Web-{6DC8C1F9-41A1-4771-9E1B-320D24C79CE6}" dt="2023-10-17T02:35:25.153" v="3139" actId="1076"/>
          <ac:spMkLst>
            <pc:docMk/>
            <pc:sldMk cId="1441100015" sldId="306"/>
            <ac:spMk id="10" creationId="{2557F73F-A699-260A-2B5C-BCCD936AD590}"/>
          </ac:spMkLst>
        </pc:spChg>
        <pc:spChg chg="mod">
          <ac:chgData name="Usuário Convidado" userId="" providerId="Windows Live" clId="Web-{6DC8C1F9-41A1-4771-9E1B-320D24C79CE6}" dt="2023-10-17T02:20:00.759" v="2877" actId="20577"/>
          <ac:spMkLst>
            <pc:docMk/>
            <pc:sldMk cId="1441100015" sldId="306"/>
            <ac:spMk id="15" creationId="{8916660B-F33B-AE35-4E48-9900D07D8119}"/>
          </ac:spMkLst>
        </pc:spChg>
        <pc:spChg chg="add mod">
          <ac:chgData name="Usuário Convidado" userId="" providerId="Windows Live" clId="Web-{6DC8C1F9-41A1-4771-9E1B-320D24C79CE6}" dt="2023-10-17T02:37:23.453" v="3191" actId="20577"/>
          <ac:spMkLst>
            <pc:docMk/>
            <pc:sldMk cId="1441100015" sldId="306"/>
            <ac:spMk id="16" creationId="{3DEC54E5-70C0-AF82-5889-2E56E2E2B603}"/>
          </ac:spMkLst>
        </pc:spChg>
        <pc:spChg chg="add mod">
          <ac:chgData name="Usuário Convidado" userId="" providerId="Windows Live" clId="Web-{6DC8C1F9-41A1-4771-9E1B-320D24C79CE6}" dt="2023-10-17T02:37:25.156" v="3192" actId="1076"/>
          <ac:spMkLst>
            <pc:docMk/>
            <pc:sldMk cId="1441100015" sldId="306"/>
            <ac:spMk id="18" creationId="{43896FA4-2134-554E-A9CD-5120E6F2338D}"/>
          </ac:spMkLst>
        </pc:spChg>
        <pc:spChg chg="add mod">
          <ac:chgData name="Usuário Convidado" userId="" providerId="Windows Live" clId="Web-{6DC8C1F9-41A1-4771-9E1B-320D24C79CE6}" dt="2023-10-17T03:08:03.990" v="3397" actId="20577"/>
          <ac:spMkLst>
            <pc:docMk/>
            <pc:sldMk cId="1441100015" sldId="306"/>
            <ac:spMk id="19" creationId="{DB33475B-7DDE-7C10-2DBD-D4412FBF74CE}"/>
          </ac:spMkLst>
        </pc:spChg>
        <pc:spChg chg="add del mod">
          <ac:chgData name="Usuário Convidado" userId="" providerId="Windows Live" clId="Web-{6DC8C1F9-41A1-4771-9E1B-320D24C79CE6}" dt="2023-10-17T02:35:08.059" v="3134"/>
          <ac:spMkLst>
            <pc:docMk/>
            <pc:sldMk cId="1441100015" sldId="306"/>
            <ac:spMk id="20" creationId="{31BC2D96-7C9F-AD9A-815B-B140FE2475D7}"/>
          </ac:spMkLst>
        </pc:spChg>
        <pc:spChg chg="add mod">
          <ac:chgData name="Usuário Convidado" userId="" providerId="Windows Live" clId="Web-{6DC8C1F9-41A1-4771-9E1B-320D24C79CE6}" dt="2023-10-17T02:37:35.890" v="3195" actId="1076"/>
          <ac:spMkLst>
            <pc:docMk/>
            <pc:sldMk cId="1441100015" sldId="306"/>
            <ac:spMk id="22" creationId="{4147EF22-DEF9-C027-F43A-F795C19C71D4}"/>
          </ac:spMkLst>
        </pc:spChg>
        <pc:spChg chg="mod">
          <ac:chgData name="Usuário Convidado" userId="" providerId="Windows Live" clId="Web-{6DC8C1F9-41A1-4771-9E1B-320D24C79CE6}" dt="2023-10-17T02:35:17.060" v="3136" actId="1076"/>
          <ac:spMkLst>
            <pc:docMk/>
            <pc:sldMk cId="1441100015" sldId="306"/>
            <ac:spMk id="26" creationId="{79DB076B-6032-AADC-EB45-DABF0FBD9419}"/>
          </ac:spMkLst>
        </pc:spChg>
        <pc:grpChg chg="mod">
          <ac:chgData name="Usuário Convidado" userId="" providerId="Windows Live" clId="Web-{6DC8C1F9-41A1-4771-9E1B-320D24C79CE6}" dt="2023-10-17T02:27:31.611" v="3032" actId="1076"/>
          <ac:grpSpMkLst>
            <pc:docMk/>
            <pc:sldMk cId="1441100015" sldId="306"/>
            <ac:grpSpMk id="13" creationId="{91A468DD-0D55-5A5F-56BA-FD6ADC2FE405}"/>
          </ac:grpSpMkLst>
        </pc:grpChg>
        <pc:picChg chg="del">
          <ac:chgData name="Usuário Convidado" userId="" providerId="Windows Live" clId="Web-{6DC8C1F9-41A1-4771-9E1B-320D24C79CE6}" dt="2023-10-17T02:24:21.998" v="2949"/>
          <ac:picMkLst>
            <pc:docMk/>
            <pc:sldMk cId="1441100015" sldId="306"/>
            <ac:picMk id="7" creationId="{FE495800-C784-3745-439A-E4646196D0CF}"/>
          </ac:picMkLst>
        </pc:picChg>
        <pc:picChg chg="add mod">
          <ac:chgData name="Usuário Convidado" userId="" providerId="Windows Live" clId="Web-{6DC8C1F9-41A1-4771-9E1B-320D24C79CE6}" dt="2023-10-17T02:35:19.497" v="3137" actId="1076"/>
          <ac:picMkLst>
            <pc:docMk/>
            <pc:sldMk cId="1441100015" sldId="306"/>
            <ac:picMk id="8" creationId="{ED13C142-A343-00D2-AD9C-CFC0656CC9A7}"/>
          </ac:picMkLst>
        </pc:picChg>
        <pc:picChg chg="add mod">
          <ac:chgData name="Usuário Convidado" userId="" providerId="Windows Live" clId="Web-{6DC8C1F9-41A1-4771-9E1B-320D24C79CE6}" dt="2023-10-17T02:37:26.765" v="3193" actId="1076"/>
          <ac:picMkLst>
            <pc:docMk/>
            <pc:sldMk cId="1441100015" sldId="306"/>
            <ac:picMk id="17" creationId="{95573987-6E73-2D13-4322-7E5A3A8047DC}"/>
          </ac:picMkLst>
        </pc:picChg>
        <pc:cxnChg chg="add del mod">
          <ac:chgData name="Usuário Convidado" userId="" providerId="Windows Live" clId="Web-{6DC8C1F9-41A1-4771-9E1B-320D24C79CE6}" dt="2023-10-17T02:36:58.890" v="3176"/>
          <ac:cxnSpMkLst>
            <pc:docMk/>
            <pc:sldMk cId="1441100015" sldId="306"/>
            <ac:cxnSpMk id="21" creationId="{479F20D6-B559-6CC2-7D5E-502DBF67157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Usuário Convidado" userId="" providerId="Windows Live" clId="Web-{6DC8C1F9-41A1-4771-9E1B-320D24C79CE6}" dt="2023-10-17T02:37:21.843" v="3190" actId="20577"/>
              <pc2:cmMkLst xmlns:pc2="http://schemas.microsoft.com/office/powerpoint/2019/9/main/command">
                <pc:docMk/>
                <pc:sldMk cId="1441100015" sldId="306"/>
                <pc2:cmMk id="{269EF382-8B04-4230-8A07-65D6B6F977ED}"/>
              </pc2:cmMkLst>
            </pc226:cmChg>
          </p:ext>
        </pc:extLst>
      </pc:sldChg>
      <pc:sldChg chg="modSp add del replId">
        <pc:chgData name="Usuário Convidado" userId="" providerId="Windows Live" clId="Web-{6DC8C1F9-41A1-4771-9E1B-320D24C79CE6}" dt="2023-10-17T02:14:19.925" v="2812"/>
        <pc:sldMkLst>
          <pc:docMk/>
          <pc:sldMk cId="3791234689" sldId="306"/>
        </pc:sldMkLst>
        <pc:spChg chg="mod">
          <ac:chgData name="Usuário Convidado" userId="" providerId="Windows Live" clId="Web-{6DC8C1F9-41A1-4771-9E1B-320D24C79CE6}" dt="2023-10-17T02:03:23.240" v="2755" actId="20577"/>
          <ac:spMkLst>
            <pc:docMk/>
            <pc:sldMk cId="3791234689" sldId="306"/>
            <ac:spMk id="15" creationId="{8916660B-F33B-AE35-4E48-9900D07D8119}"/>
          </ac:spMkLst>
        </pc:spChg>
      </pc:sldChg>
      <pc:sldChg chg="addSp delSp modSp add ord replId">
        <pc:chgData name="Usuário Convidado" userId="" providerId="Windows Live" clId="Web-{6DC8C1F9-41A1-4771-9E1B-320D24C79CE6}" dt="2023-10-17T03:19:19.847" v="3503" actId="20577"/>
        <pc:sldMkLst>
          <pc:docMk/>
          <pc:sldMk cId="561346118" sldId="309"/>
        </pc:sldMkLst>
        <pc:spChg chg="add mod">
          <ac:chgData name="Usuário Convidado" userId="" providerId="Windows Live" clId="Web-{6DC8C1F9-41A1-4771-9E1B-320D24C79CE6}" dt="2023-10-17T02:42:38.068" v="3287" actId="1076"/>
          <ac:spMkLst>
            <pc:docMk/>
            <pc:sldMk cId="561346118" sldId="309"/>
            <ac:spMk id="5" creationId="{BD0A05A3-CD18-6C3B-F0DC-6A14A08D6F59}"/>
          </ac:spMkLst>
        </pc:spChg>
        <pc:spChg chg="mod">
          <ac:chgData name="Usuário Convidado" userId="" providerId="Windows Live" clId="Web-{6DC8C1F9-41A1-4771-9E1B-320D24C79CE6}" dt="2023-10-17T03:19:19.847" v="3503" actId="20577"/>
          <ac:spMkLst>
            <pc:docMk/>
            <pc:sldMk cId="561346118" sldId="309"/>
            <ac:spMk id="6" creationId="{84004FD6-24FE-EBAD-0E91-6DB59876F549}"/>
          </ac:spMkLst>
        </pc:spChg>
        <pc:spChg chg="del">
          <ac:chgData name="Usuário Convidado" userId="" providerId="Windows Live" clId="Web-{6DC8C1F9-41A1-4771-9E1B-320D24C79CE6}" dt="2023-10-17T02:38:58.907" v="3204"/>
          <ac:spMkLst>
            <pc:docMk/>
            <pc:sldMk cId="561346118" sldId="309"/>
            <ac:spMk id="9" creationId="{7CFA47CB-1DE0-8C78-2D8B-B0A3D3D9DBEC}"/>
          </ac:spMkLst>
        </pc:spChg>
        <pc:spChg chg="del mod">
          <ac:chgData name="Usuário Convidado" userId="" providerId="Windows Live" clId="Web-{6DC8C1F9-41A1-4771-9E1B-320D24C79CE6}" dt="2023-10-17T02:39:02.157" v="3206"/>
          <ac:spMkLst>
            <pc:docMk/>
            <pc:sldMk cId="561346118" sldId="309"/>
            <ac:spMk id="10" creationId="{2557F73F-A699-260A-2B5C-BCCD936AD590}"/>
          </ac:spMkLst>
        </pc:spChg>
        <pc:spChg chg="mod">
          <ac:chgData name="Usuário Convidado" userId="" providerId="Windows Live" clId="Web-{6DC8C1F9-41A1-4771-9E1B-320D24C79CE6}" dt="2023-10-17T03:02:57.500" v="3337" actId="20577"/>
          <ac:spMkLst>
            <pc:docMk/>
            <pc:sldMk cId="561346118" sldId="309"/>
            <ac:spMk id="15" creationId="{8916660B-F33B-AE35-4E48-9900D07D8119}"/>
          </ac:spMkLst>
        </pc:spChg>
        <pc:spChg chg="del">
          <ac:chgData name="Usuário Convidado" userId="" providerId="Windows Live" clId="Web-{6DC8C1F9-41A1-4771-9E1B-320D24C79CE6}" dt="2023-10-17T02:39:03.783" v="3207"/>
          <ac:spMkLst>
            <pc:docMk/>
            <pc:sldMk cId="561346118" sldId="309"/>
            <ac:spMk id="16" creationId="{3DEC54E5-70C0-AF82-5889-2E56E2E2B603}"/>
          </ac:spMkLst>
        </pc:spChg>
        <pc:spChg chg="del">
          <ac:chgData name="Usuário Convidado" userId="" providerId="Windows Live" clId="Web-{6DC8C1F9-41A1-4771-9E1B-320D24C79CE6}" dt="2023-10-17T02:39:07.204" v="3209"/>
          <ac:spMkLst>
            <pc:docMk/>
            <pc:sldMk cId="561346118" sldId="309"/>
            <ac:spMk id="18" creationId="{43896FA4-2134-554E-A9CD-5120E6F2338D}"/>
          </ac:spMkLst>
        </pc:spChg>
        <pc:spChg chg="mod">
          <ac:chgData name="Usuário Convidado" userId="" providerId="Windows Live" clId="Web-{6DC8C1F9-41A1-4771-9E1B-320D24C79CE6}" dt="2023-10-17T02:41:27.738" v="3263" actId="1076"/>
          <ac:spMkLst>
            <pc:docMk/>
            <pc:sldMk cId="561346118" sldId="309"/>
            <ac:spMk id="19" creationId="{DB33475B-7DDE-7C10-2DBD-D4412FBF74CE}"/>
          </ac:spMkLst>
        </pc:spChg>
        <pc:spChg chg="add mod">
          <ac:chgData name="Usuário Convidado" userId="" providerId="Windows Live" clId="Web-{6DC8C1F9-41A1-4771-9E1B-320D24C79CE6}" dt="2023-10-17T02:42:39.958" v="3288" actId="1076"/>
          <ac:spMkLst>
            <pc:docMk/>
            <pc:sldMk cId="561346118" sldId="309"/>
            <ac:spMk id="20" creationId="{9009CCA1-7B12-8C19-6028-F29B4F6A352D}"/>
          </ac:spMkLst>
        </pc:spChg>
        <pc:spChg chg="mod">
          <ac:chgData name="Usuário Convidado" userId="" providerId="Windows Live" clId="Web-{6DC8C1F9-41A1-4771-9E1B-320D24C79CE6}" dt="2023-10-17T03:00:26.982" v="3310" actId="20577"/>
          <ac:spMkLst>
            <pc:docMk/>
            <pc:sldMk cId="561346118" sldId="309"/>
            <ac:spMk id="22" creationId="{4147EF22-DEF9-C027-F43A-F795C19C71D4}"/>
          </ac:spMkLst>
        </pc:spChg>
        <pc:spChg chg="mod">
          <ac:chgData name="Usuário Convidado" userId="" providerId="Windows Live" clId="Web-{6DC8C1F9-41A1-4771-9E1B-320D24C79CE6}" dt="2023-10-17T02:39:40.439" v="3217" actId="20577"/>
          <ac:spMkLst>
            <pc:docMk/>
            <pc:sldMk cId="561346118" sldId="309"/>
            <ac:spMk id="26" creationId="{79DB076B-6032-AADC-EB45-DABF0FBD9419}"/>
          </ac:spMkLst>
        </pc:spChg>
        <pc:spChg chg="add mod">
          <ac:chgData name="Usuário Convidado" userId="" providerId="Windows Live" clId="Web-{6DC8C1F9-41A1-4771-9E1B-320D24C79CE6}" dt="2023-10-17T03:01:32.639" v="3312" actId="1076"/>
          <ac:spMkLst>
            <pc:docMk/>
            <pc:sldMk cId="561346118" sldId="309"/>
            <ac:spMk id="28" creationId="{54D48905-8074-8743-E8B5-E6D6FEE92568}"/>
          </ac:spMkLst>
        </pc:spChg>
        <pc:spChg chg="add mod">
          <ac:chgData name="Usuário Convidado" userId="" providerId="Windows Live" clId="Web-{6DC8C1F9-41A1-4771-9E1B-320D24C79CE6}" dt="2023-10-17T03:04:32.158" v="3341" actId="20577"/>
          <ac:spMkLst>
            <pc:docMk/>
            <pc:sldMk cId="561346118" sldId="309"/>
            <ac:spMk id="29" creationId="{39F906AB-5CA7-3F1D-9847-E2EF2757D3D4}"/>
          </ac:spMkLst>
        </pc:spChg>
        <pc:picChg chg="add mod">
          <ac:chgData name="Usuário Convidado" userId="" providerId="Windows Live" clId="Web-{6DC8C1F9-41A1-4771-9E1B-320D24C79CE6}" dt="2023-10-17T02:41:23.816" v="3261" actId="1076"/>
          <ac:picMkLst>
            <pc:docMk/>
            <pc:sldMk cId="561346118" sldId="309"/>
            <ac:picMk id="3" creationId="{4A2573D8-1A38-931A-547F-D7AE8B140AB9}"/>
          </ac:picMkLst>
        </pc:picChg>
        <pc:picChg chg="del">
          <ac:chgData name="Usuário Convidado" userId="" providerId="Windows Live" clId="Web-{6DC8C1F9-41A1-4771-9E1B-320D24C79CE6}" dt="2023-10-17T02:57:13.166" v="3293"/>
          <ac:picMkLst>
            <pc:docMk/>
            <pc:sldMk cId="561346118" sldId="309"/>
            <ac:picMk id="4" creationId="{E568F507-6A01-35BE-81FB-F2EE761982B2}"/>
          </ac:picMkLst>
        </pc:picChg>
        <pc:picChg chg="del">
          <ac:chgData name="Usuário Convidado" userId="" providerId="Windows Live" clId="Web-{6DC8C1F9-41A1-4771-9E1B-320D24C79CE6}" dt="2023-10-17T02:38:57.236" v="3203"/>
          <ac:picMkLst>
            <pc:docMk/>
            <pc:sldMk cId="561346118" sldId="309"/>
            <ac:picMk id="8" creationId="{ED13C142-A343-00D2-AD9C-CFC0656CC9A7}"/>
          </ac:picMkLst>
        </pc:picChg>
        <pc:picChg chg="del">
          <ac:chgData name="Usuário Convidado" userId="" providerId="Windows Live" clId="Web-{6DC8C1F9-41A1-4771-9E1B-320D24C79CE6}" dt="2023-10-17T02:39:05.548" v="3208"/>
          <ac:picMkLst>
            <pc:docMk/>
            <pc:sldMk cId="561346118" sldId="309"/>
            <ac:picMk id="17" creationId="{95573987-6E73-2D13-4322-7E5A3A8047DC}"/>
          </ac:picMkLst>
        </pc:picChg>
        <pc:picChg chg="add mod">
          <ac:chgData name="Usuário Convidado" userId="" providerId="Windows Live" clId="Web-{6DC8C1F9-41A1-4771-9E1B-320D24C79CE6}" dt="2023-10-17T03:00:08.825" v="3303" actId="1076"/>
          <ac:picMkLst>
            <pc:docMk/>
            <pc:sldMk cId="561346118" sldId="309"/>
            <ac:picMk id="21" creationId="{C844DC3A-4DEE-69AB-8E0C-40B4E61CE1DB}"/>
          </ac:picMkLst>
        </pc:picChg>
        <pc:picChg chg="add mod modCrop">
          <ac:chgData name="Usuário Convidado" userId="" providerId="Windows Live" clId="Web-{6DC8C1F9-41A1-4771-9E1B-320D24C79CE6}" dt="2023-10-17T03:00:08.825" v="3304" actId="1076"/>
          <ac:picMkLst>
            <pc:docMk/>
            <pc:sldMk cId="561346118" sldId="309"/>
            <ac:picMk id="25" creationId="{BE9A06D3-EAB9-C917-C832-D1111ED0AD5E}"/>
          </ac:picMkLst>
        </pc:picChg>
        <pc:picChg chg="add mod">
          <ac:chgData name="Usuário Convidado" userId="" providerId="Windows Live" clId="Web-{6DC8C1F9-41A1-4771-9E1B-320D24C79CE6}" dt="2023-10-17T02:57:54.979" v="3296" actId="14100"/>
          <ac:picMkLst>
            <pc:docMk/>
            <pc:sldMk cId="561346118" sldId="309"/>
            <ac:picMk id="27" creationId="{BC70113E-7C09-44D4-746D-E04AEFDBA5C4}"/>
          </ac:picMkLst>
        </pc:picChg>
      </pc:sldChg>
      <pc:sldChg chg="addSp delSp modSp add ord replId">
        <pc:chgData name="Usuário Convidado" userId="" providerId="Windows Live" clId="Web-{6DC8C1F9-41A1-4771-9E1B-320D24C79CE6}" dt="2023-10-17T03:26:46.855" v="3622" actId="1076"/>
        <pc:sldMkLst>
          <pc:docMk/>
          <pc:sldMk cId="2901211909" sldId="311"/>
        </pc:sldMkLst>
        <pc:spChg chg="mod">
          <ac:chgData name="Usuário Convidado" userId="" providerId="Windows Live" clId="Web-{6DC8C1F9-41A1-4771-9E1B-320D24C79CE6}" dt="2023-10-17T03:19:49.051" v="3510" actId="20577"/>
          <ac:spMkLst>
            <pc:docMk/>
            <pc:sldMk cId="2901211909" sldId="311"/>
            <ac:spMk id="6" creationId="{84004FD6-24FE-EBAD-0E91-6DB59876F549}"/>
          </ac:spMkLst>
        </pc:spChg>
        <pc:spChg chg="mod">
          <ac:chgData name="Usuário Convidado" userId="" providerId="Windows Live" clId="Web-{6DC8C1F9-41A1-4771-9E1B-320D24C79CE6}" dt="2023-10-17T03:23:23.008" v="3543" actId="1076"/>
          <ac:spMkLst>
            <pc:docMk/>
            <pc:sldMk cId="2901211909" sldId="311"/>
            <ac:spMk id="9" creationId="{7CFA47CB-1DE0-8C78-2D8B-B0A3D3D9DBEC}"/>
          </ac:spMkLst>
        </pc:spChg>
        <pc:spChg chg="mod">
          <ac:chgData name="Usuário Convidado" userId="" providerId="Windows Live" clId="Web-{6DC8C1F9-41A1-4771-9E1B-320D24C79CE6}" dt="2023-10-17T03:23:25.992" v="3544" actId="1076"/>
          <ac:spMkLst>
            <pc:docMk/>
            <pc:sldMk cId="2901211909" sldId="311"/>
            <ac:spMk id="10" creationId="{2557F73F-A699-260A-2B5C-BCCD936AD590}"/>
          </ac:spMkLst>
        </pc:spChg>
        <pc:spChg chg="mod">
          <ac:chgData name="Usuário Convidado" userId="" providerId="Windows Live" clId="Web-{6DC8C1F9-41A1-4771-9E1B-320D24C79CE6}" dt="2023-10-17T03:05:28.738" v="3345" actId="20577"/>
          <ac:spMkLst>
            <pc:docMk/>
            <pc:sldMk cId="2901211909" sldId="311"/>
            <ac:spMk id="15" creationId="{8916660B-F33B-AE35-4E48-9900D07D8119}"/>
          </ac:spMkLst>
        </pc:spChg>
        <pc:spChg chg="del">
          <ac:chgData name="Usuário Convidado" userId="" providerId="Windows Live" clId="Web-{6DC8C1F9-41A1-4771-9E1B-320D24C79CE6}" dt="2023-10-17T03:06:50.161" v="3371"/>
          <ac:spMkLst>
            <pc:docMk/>
            <pc:sldMk cId="2901211909" sldId="311"/>
            <ac:spMk id="16" creationId="{3DEC54E5-70C0-AF82-5889-2E56E2E2B603}"/>
          </ac:spMkLst>
        </pc:spChg>
        <pc:spChg chg="del">
          <ac:chgData name="Usuário Convidado" userId="" providerId="Windows Live" clId="Web-{6DC8C1F9-41A1-4771-9E1B-320D24C79CE6}" dt="2023-10-17T03:06:52.036" v="3373"/>
          <ac:spMkLst>
            <pc:docMk/>
            <pc:sldMk cId="2901211909" sldId="311"/>
            <ac:spMk id="18" creationId="{43896FA4-2134-554E-A9CD-5120E6F2338D}"/>
          </ac:spMkLst>
        </pc:spChg>
        <pc:spChg chg="del">
          <ac:chgData name="Usuário Convidado" userId="" providerId="Windows Live" clId="Web-{6DC8C1F9-41A1-4771-9E1B-320D24C79CE6}" dt="2023-10-17T03:14:49.951" v="3471"/>
          <ac:spMkLst>
            <pc:docMk/>
            <pc:sldMk cId="2901211909" sldId="311"/>
            <ac:spMk id="19" creationId="{DB33475B-7DDE-7C10-2DBD-D4412FBF74CE}"/>
          </ac:spMkLst>
        </pc:spChg>
        <pc:spChg chg="del">
          <ac:chgData name="Usuário Convidado" userId="" providerId="Windows Live" clId="Web-{6DC8C1F9-41A1-4771-9E1B-320D24C79CE6}" dt="2023-10-17T03:14:48.029" v="3470"/>
          <ac:spMkLst>
            <pc:docMk/>
            <pc:sldMk cId="2901211909" sldId="311"/>
            <ac:spMk id="22" creationId="{4147EF22-DEF9-C027-F43A-F795C19C71D4}"/>
          </ac:spMkLst>
        </pc:spChg>
        <pc:spChg chg="mod">
          <ac:chgData name="Usuário Convidado" userId="" providerId="Windows Live" clId="Web-{6DC8C1F9-41A1-4771-9E1B-320D24C79CE6}" dt="2023-10-17T03:26:31.652" v="3619" actId="20577"/>
          <ac:spMkLst>
            <pc:docMk/>
            <pc:sldMk cId="2901211909" sldId="311"/>
            <ac:spMk id="26" creationId="{79DB076B-6032-AADC-EB45-DABF0FBD9419}"/>
          </ac:spMkLst>
        </pc:spChg>
        <pc:spChg chg="add mod">
          <ac:chgData name="Usuário Convidado" userId="" providerId="Windows Live" clId="Web-{6DC8C1F9-41A1-4771-9E1B-320D24C79CE6}" dt="2023-10-17T03:26:42.683" v="3621" actId="1076"/>
          <ac:spMkLst>
            <pc:docMk/>
            <pc:sldMk cId="2901211909" sldId="311"/>
            <ac:spMk id="27" creationId="{ED101CBF-29FF-DBDC-24FA-D865762B008C}"/>
          </ac:spMkLst>
        </pc:spChg>
        <pc:spChg chg="add mod">
          <ac:chgData name="Usuário Convidado" userId="" providerId="Windows Live" clId="Web-{6DC8C1F9-41A1-4771-9E1B-320D24C79CE6}" dt="2023-10-17T03:26:46.855" v="3622" actId="1076"/>
          <ac:spMkLst>
            <pc:docMk/>
            <pc:sldMk cId="2901211909" sldId="311"/>
            <ac:spMk id="28" creationId="{92C7171A-1C67-AEE2-8592-BFADAEB993BC}"/>
          </ac:spMkLst>
        </pc:spChg>
        <pc:picChg chg="add mod">
          <ac:chgData name="Usuário Convidado" userId="" providerId="Windows Live" clId="Web-{6DC8C1F9-41A1-4771-9E1B-320D24C79CE6}" dt="2023-10-17T03:12:51.136" v="3460" actId="1076"/>
          <ac:picMkLst>
            <pc:docMk/>
            <pc:sldMk cId="2901211909" sldId="311"/>
            <ac:picMk id="3" creationId="{8F3F9084-CD57-676B-8A3B-9C8DA27FD437}"/>
          </ac:picMkLst>
        </pc:picChg>
        <pc:picChg chg="mod">
          <ac:chgData name="Usuário Convidado" userId="" providerId="Windows Live" clId="Web-{6DC8C1F9-41A1-4771-9E1B-320D24C79CE6}" dt="2023-10-17T03:12:47.933" v="3459" actId="1076"/>
          <ac:picMkLst>
            <pc:docMk/>
            <pc:sldMk cId="2901211909" sldId="311"/>
            <ac:picMk id="4" creationId="{E568F507-6A01-35BE-81FB-F2EE761982B2}"/>
          </ac:picMkLst>
        </pc:picChg>
        <pc:picChg chg="add mod modCrop">
          <ac:chgData name="Usuário Convidado" userId="" providerId="Windows Live" clId="Web-{6DC8C1F9-41A1-4771-9E1B-320D24C79CE6}" dt="2023-10-17T03:23:39.821" v="3545" actId="1076"/>
          <ac:picMkLst>
            <pc:docMk/>
            <pc:sldMk cId="2901211909" sldId="311"/>
            <ac:picMk id="7" creationId="{694491AC-DE37-C755-D475-596724B6FBD6}"/>
          </ac:picMkLst>
        </pc:picChg>
        <pc:picChg chg="del">
          <ac:chgData name="Usuário Convidado" userId="" providerId="Windows Live" clId="Web-{6DC8C1F9-41A1-4771-9E1B-320D24C79CE6}" dt="2023-10-17T03:06:07.301" v="3348"/>
          <ac:picMkLst>
            <pc:docMk/>
            <pc:sldMk cId="2901211909" sldId="311"/>
            <ac:picMk id="8" creationId="{ED13C142-A343-00D2-AD9C-CFC0656CC9A7}"/>
          </ac:picMkLst>
        </pc:picChg>
        <pc:picChg chg="del">
          <ac:chgData name="Usuário Convidado" userId="" providerId="Windows Live" clId="Web-{6DC8C1F9-41A1-4771-9E1B-320D24C79CE6}" dt="2023-10-17T03:06:51.911" v="3372"/>
          <ac:picMkLst>
            <pc:docMk/>
            <pc:sldMk cId="2901211909" sldId="311"/>
            <ac:picMk id="17" creationId="{95573987-6E73-2D13-4322-7E5A3A8047DC}"/>
          </ac:picMkLst>
        </pc:picChg>
        <pc:picChg chg="add mod modCrop">
          <ac:chgData name="Usuário Convidado" userId="" providerId="Windows Live" clId="Web-{6DC8C1F9-41A1-4771-9E1B-320D24C79CE6}" dt="2023-10-17T03:23:39.836" v="3546" actId="1076"/>
          <ac:picMkLst>
            <pc:docMk/>
            <pc:sldMk cId="2901211909" sldId="311"/>
            <ac:picMk id="21" creationId="{0178F5E5-CDBE-0837-265A-5103F2E11ADF}"/>
          </ac:picMkLst>
        </pc:picChg>
        <pc:picChg chg="add mod">
          <ac:chgData name="Usuário Convidado" userId="" providerId="Windows Live" clId="Web-{6DC8C1F9-41A1-4771-9E1B-320D24C79CE6}" dt="2023-10-17T03:26:37.918" v="3620" actId="1076"/>
          <ac:picMkLst>
            <pc:docMk/>
            <pc:sldMk cId="2901211909" sldId="311"/>
            <ac:picMk id="25" creationId="{B2429557-276E-798D-6DB4-1402920F9BF4}"/>
          </ac:picMkLst>
        </pc:picChg>
      </pc:sldChg>
    </pc:docChg>
  </pc:docChgLst>
  <pc:docChgLst>
    <pc:chgData name="Lorrayne Pereira Santos" userId="39f1a3ceaa71878b" providerId="Windows Live" clId="Web-{1024F6DA-53B4-46A0-A10A-208C11C4C8E3}"/>
    <pc:docChg chg="modSld">
      <pc:chgData name="Lorrayne Pereira Santos" userId="39f1a3ceaa71878b" providerId="Windows Live" clId="Web-{1024F6DA-53B4-46A0-A10A-208C11C4C8E3}" dt="2023-10-17T21:39:59.608" v="487" actId="1076"/>
      <pc:docMkLst>
        <pc:docMk/>
      </pc:docMkLst>
      <pc:sldChg chg="addSp delSp modSp">
        <pc:chgData name="Lorrayne Pereira Santos" userId="39f1a3ceaa71878b" providerId="Windows Live" clId="Web-{1024F6DA-53B4-46A0-A10A-208C11C4C8E3}" dt="2023-10-17T21:39:59.608" v="487" actId="1076"/>
        <pc:sldMkLst>
          <pc:docMk/>
          <pc:sldMk cId="267837896" sldId="323"/>
        </pc:sldMkLst>
        <pc:spChg chg="add mod">
          <ac:chgData name="Lorrayne Pereira Santos" userId="39f1a3ceaa71878b" providerId="Windows Live" clId="Web-{1024F6DA-53B4-46A0-A10A-208C11C4C8E3}" dt="2023-10-17T20:56:24.322" v="21" actId="1076"/>
          <ac:spMkLst>
            <pc:docMk/>
            <pc:sldMk cId="267837896" sldId="323"/>
            <ac:spMk id="2" creationId="{C3116913-C2D0-0570-3460-5E576A8A2CF0}"/>
          </ac:spMkLst>
        </pc:spChg>
        <pc:spChg chg="add mod">
          <ac:chgData name="Lorrayne Pereira Santos" userId="39f1a3ceaa71878b" providerId="Windows Live" clId="Web-{1024F6DA-53B4-46A0-A10A-208C11C4C8E3}" dt="2023-10-17T21:13:15.379" v="37" actId="1076"/>
          <ac:spMkLst>
            <pc:docMk/>
            <pc:sldMk cId="267837896" sldId="323"/>
            <ac:spMk id="6" creationId="{7C36EE84-4364-C3E5-5977-0DCB492C83FE}"/>
          </ac:spMkLst>
        </pc:spChg>
        <pc:spChg chg="add mod">
          <ac:chgData name="Lorrayne Pereira Santos" userId="39f1a3ceaa71878b" providerId="Windows Live" clId="Web-{1024F6DA-53B4-46A0-A10A-208C11C4C8E3}" dt="2023-10-17T21:29:52.827" v="345" actId="20577"/>
          <ac:spMkLst>
            <pc:docMk/>
            <pc:sldMk cId="267837896" sldId="323"/>
            <ac:spMk id="9" creationId="{A18862D4-1268-2023-1591-96587C9C0CDB}"/>
          </ac:spMkLst>
        </pc:spChg>
        <pc:spChg chg="add mod">
          <ac:chgData name="Lorrayne Pereira Santos" userId="39f1a3ceaa71878b" providerId="Windows Live" clId="Web-{1024F6DA-53B4-46A0-A10A-208C11C4C8E3}" dt="2023-10-17T21:16:23.196" v="124" actId="14100"/>
          <ac:spMkLst>
            <pc:docMk/>
            <pc:sldMk cId="267837896" sldId="323"/>
            <ac:spMk id="11" creationId="{62049FBA-818F-B32B-5DFE-4DA54079C91F}"/>
          </ac:spMkLst>
        </pc:spChg>
        <pc:spChg chg="add mod">
          <ac:chgData name="Lorrayne Pereira Santos" userId="39f1a3ceaa71878b" providerId="Windows Live" clId="Web-{1024F6DA-53B4-46A0-A10A-208C11C4C8E3}" dt="2023-10-17T21:32:17.377" v="363" actId="1076"/>
          <ac:spMkLst>
            <pc:docMk/>
            <pc:sldMk cId="267837896" sldId="323"/>
            <ac:spMk id="13" creationId="{D72CAC3A-EEC5-A162-406E-84279762A441}"/>
          </ac:spMkLst>
        </pc:spChg>
        <pc:spChg chg="add mod">
          <ac:chgData name="Lorrayne Pereira Santos" userId="39f1a3ceaa71878b" providerId="Windows Live" clId="Web-{1024F6DA-53B4-46A0-A10A-208C11C4C8E3}" dt="2023-10-17T21:32:23.721" v="365" actId="1076"/>
          <ac:spMkLst>
            <pc:docMk/>
            <pc:sldMk cId="267837896" sldId="323"/>
            <ac:spMk id="17" creationId="{F41A61ED-BBA0-1F3E-4FCE-3BC1676A3A75}"/>
          </ac:spMkLst>
        </pc:spChg>
        <pc:spChg chg="mod modVis">
          <ac:chgData name="Lorrayne Pereira Santos" userId="39f1a3ceaa71878b" providerId="Windows Live" clId="Web-{1024F6DA-53B4-46A0-A10A-208C11C4C8E3}" dt="2023-10-17T21:39:41.717" v="482"/>
          <ac:spMkLst>
            <pc:docMk/>
            <pc:sldMk cId="267837896" sldId="323"/>
            <ac:spMk id="19" creationId="{2D6D1488-A82B-24DA-AAC7-0181B85AA12A}"/>
          </ac:spMkLst>
        </pc:spChg>
        <pc:spChg chg="mod modVis">
          <ac:chgData name="Lorrayne Pereira Santos" userId="39f1a3ceaa71878b" providerId="Windows Live" clId="Web-{1024F6DA-53B4-46A0-A10A-208C11C4C8E3}" dt="2023-10-17T21:39:39.420" v="481"/>
          <ac:spMkLst>
            <pc:docMk/>
            <pc:sldMk cId="267837896" sldId="323"/>
            <ac:spMk id="21" creationId="{7280C043-E65F-823C-72AC-7E91AB746F93}"/>
          </ac:spMkLst>
        </pc:spChg>
        <pc:spChg chg="add mod">
          <ac:chgData name="Lorrayne Pereira Santos" userId="39f1a3ceaa71878b" providerId="Windows Live" clId="Web-{1024F6DA-53B4-46A0-A10A-208C11C4C8E3}" dt="2023-10-17T21:32:31.737" v="367" actId="1076"/>
          <ac:spMkLst>
            <pc:docMk/>
            <pc:sldMk cId="267837896" sldId="323"/>
            <ac:spMk id="24" creationId="{A1442891-67B1-E5B9-3F9D-183C2C97B688}"/>
          </ac:spMkLst>
        </pc:spChg>
        <pc:spChg chg="add mod">
          <ac:chgData name="Lorrayne Pereira Santos" userId="39f1a3ceaa71878b" providerId="Windows Live" clId="Web-{1024F6DA-53B4-46A0-A10A-208C11C4C8E3}" dt="2023-10-17T21:39:07.731" v="479" actId="14100"/>
          <ac:spMkLst>
            <pc:docMk/>
            <pc:sldMk cId="267837896" sldId="323"/>
            <ac:spMk id="25" creationId="{1DE8640E-42BF-2DE4-46D3-646E16B10981}"/>
          </ac:spMkLst>
        </pc:spChg>
        <pc:spChg chg="mod">
          <ac:chgData name="Lorrayne Pereira Santos" userId="39f1a3ceaa71878b" providerId="Windows Live" clId="Web-{1024F6DA-53B4-46A0-A10A-208C11C4C8E3}" dt="2023-10-17T20:56:24.134" v="18" actId="1076"/>
          <ac:spMkLst>
            <pc:docMk/>
            <pc:sldMk cId="267837896" sldId="323"/>
            <ac:spMk id="27" creationId="{4E3F1A8D-8CBD-4304-BE35-0AFE2E907B29}"/>
          </ac:spMkLst>
        </pc:spChg>
        <pc:spChg chg="del mod">
          <ac:chgData name="Lorrayne Pereira Santos" userId="39f1a3ceaa71878b" providerId="Windows Live" clId="Web-{1024F6DA-53B4-46A0-A10A-208C11C4C8E3}" dt="2023-10-17T20:55:01.507" v="6"/>
          <ac:spMkLst>
            <pc:docMk/>
            <pc:sldMk cId="267837896" sldId="323"/>
            <ac:spMk id="28" creationId="{899DF50A-A7D6-2FD2-39D0-182A39252A52}"/>
          </ac:spMkLst>
        </pc:spChg>
        <pc:spChg chg="del">
          <ac:chgData name="Lorrayne Pereira Santos" userId="39f1a3ceaa71878b" providerId="Windows Live" clId="Web-{1024F6DA-53B4-46A0-A10A-208C11C4C8E3}" dt="2023-10-17T20:54:00.912" v="1"/>
          <ac:spMkLst>
            <pc:docMk/>
            <pc:sldMk cId="267837896" sldId="323"/>
            <ac:spMk id="29" creationId="{8538F265-69CD-8023-87E8-78FAC2374534}"/>
          </ac:spMkLst>
        </pc:spChg>
        <pc:spChg chg="del">
          <ac:chgData name="Lorrayne Pereira Santos" userId="39f1a3ceaa71878b" providerId="Windows Live" clId="Web-{1024F6DA-53B4-46A0-A10A-208C11C4C8E3}" dt="2023-10-17T20:53:42.474" v="0"/>
          <ac:spMkLst>
            <pc:docMk/>
            <pc:sldMk cId="267837896" sldId="323"/>
            <ac:spMk id="30" creationId="{0A865138-A16C-3B99-FCC5-BD0AF625FE41}"/>
          </ac:spMkLst>
        </pc:spChg>
        <pc:spChg chg="add mod">
          <ac:chgData name="Lorrayne Pereira Santos" userId="39f1a3ceaa71878b" providerId="Windows Live" clId="Web-{1024F6DA-53B4-46A0-A10A-208C11C4C8E3}" dt="2023-10-17T21:38:22.902" v="473" actId="20577"/>
          <ac:spMkLst>
            <pc:docMk/>
            <pc:sldMk cId="267837896" sldId="323"/>
            <ac:spMk id="32" creationId="{F135C5D6-5545-38F6-9BCE-B5EAF9CA7B04}"/>
          </ac:spMkLst>
        </pc:spChg>
        <pc:spChg chg="add mod">
          <ac:chgData name="Lorrayne Pereira Santos" userId="39f1a3ceaa71878b" providerId="Windows Live" clId="Web-{1024F6DA-53B4-46A0-A10A-208C11C4C8E3}" dt="2023-10-17T21:38:45.137" v="478" actId="1076"/>
          <ac:spMkLst>
            <pc:docMk/>
            <pc:sldMk cId="267837896" sldId="323"/>
            <ac:spMk id="33" creationId="{39782574-9BC3-49E6-F24A-C48D253EB3D1}"/>
          </ac:spMkLst>
        </pc:spChg>
        <pc:grpChg chg="mod modVis">
          <ac:chgData name="Lorrayne Pereira Santos" userId="39f1a3ceaa71878b" providerId="Windows Live" clId="Web-{1024F6DA-53B4-46A0-A10A-208C11C4C8E3}" dt="2023-10-17T21:39:47.842" v="485"/>
          <ac:grpSpMkLst>
            <pc:docMk/>
            <pc:sldMk cId="267837896" sldId="323"/>
            <ac:grpSpMk id="20" creationId="{6FC4EA95-D47D-0A88-D1A2-8197629465F9}"/>
          </ac:grpSpMkLst>
        </pc:grpChg>
        <pc:picChg chg="add mod">
          <ac:chgData name="Lorrayne Pereira Santos" userId="39f1a3ceaa71878b" providerId="Windows Live" clId="Web-{1024F6DA-53B4-46A0-A10A-208C11C4C8E3}" dt="2023-10-17T21:13:11.598" v="36" actId="1076"/>
          <ac:picMkLst>
            <pc:docMk/>
            <pc:sldMk cId="267837896" sldId="323"/>
            <ac:picMk id="3" creationId="{3E9296E2-7D52-913F-C3C9-C66E705ED1DB}"/>
          </ac:picMkLst>
        </pc:picChg>
        <pc:picChg chg="mod">
          <ac:chgData name="Lorrayne Pereira Santos" userId="39f1a3ceaa71878b" providerId="Windows Live" clId="Web-{1024F6DA-53B4-46A0-A10A-208C11C4C8E3}" dt="2023-10-17T20:56:24.087" v="17" actId="1076"/>
          <ac:picMkLst>
            <pc:docMk/>
            <pc:sldMk cId="267837896" sldId="323"/>
            <ac:picMk id="8" creationId="{737FA990-1030-636F-874F-42DF58F40CBB}"/>
          </ac:picMkLst>
        </pc:picChg>
        <pc:picChg chg="add mod">
          <ac:chgData name="Lorrayne Pereira Santos" userId="39f1a3ceaa71878b" providerId="Windows Live" clId="Web-{1024F6DA-53B4-46A0-A10A-208C11C4C8E3}" dt="2023-10-17T21:32:19.752" v="364" actId="1076"/>
          <ac:picMkLst>
            <pc:docMk/>
            <pc:sldMk cId="267837896" sldId="323"/>
            <ac:picMk id="12" creationId="{44F1AA60-B77B-2123-0494-744C43625961}"/>
          </ac:picMkLst>
        </pc:picChg>
        <pc:picChg chg="add mod modCrop">
          <ac:chgData name="Lorrayne Pereira Santos" userId="39f1a3ceaa71878b" providerId="Windows Live" clId="Web-{1024F6DA-53B4-46A0-A10A-208C11C4C8E3}" dt="2023-10-17T21:32:26.674" v="366" actId="1076"/>
          <ac:picMkLst>
            <pc:docMk/>
            <pc:sldMk cId="267837896" sldId="323"/>
            <ac:picMk id="18" creationId="{362406B4-A2F7-9491-D752-F61F9B1F489A}"/>
          </ac:picMkLst>
        </pc:picChg>
        <pc:picChg chg="add mod ord modVis">
          <ac:chgData name="Lorrayne Pereira Santos" userId="39f1a3ceaa71878b" providerId="Windows Live" clId="Web-{1024F6DA-53B4-46A0-A10A-208C11C4C8E3}" dt="2023-10-17T21:39:59.608" v="487" actId="1076"/>
          <ac:picMkLst>
            <pc:docMk/>
            <pc:sldMk cId="267837896" sldId="323"/>
            <ac:picMk id="31" creationId="{B4A959C8-AC3C-6A06-5A8F-6D6EECA0114E}"/>
          </ac:picMkLst>
        </pc:picChg>
      </pc:sldChg>
    </pc:docChg>
  </pc:docChgLst>
  <pc:docChgLst>
    <pc:chgData name="Usuário Convidado" providerId="Windows Live" clId="Web-{740EC4B8-FE6C-4D85-96D1-92434B4ED946}"/>
    <pc:docChg chg="addSld delSld modSld modSection">
      <pc:chgData name="Usuário Convidado" userId="" providerId="Windows Live" clId="Web-{740EC4B8-FE6C-4D85-96D1-92434B4ED946}" dt="2023-10-17T03:35:12.190" v="2024" actId="1076"/>
      <pc:docMkLst>
        <pc:docMk/>
      </pc:docMkLst>
      <pc:sldChg chg="modSp modCm">
        <pc:chgData name="Usuário Convidado" userId="" providerId="Windows Live" clId="Web-{740EC4B8-FE6C-4D85-96D1-92434B4ED946}" dt="2023-10-17T01:58:52.138" v="1233" actId="20577"/>
        <pc:sldMkLst>
          <pc:docMk/>
          <pc:sldMk cId="3372676368" sldId="262"/>
        </pc:sldMkLst>
        <pc:spChg chg="mod">
          <ac:chgData name="Usuário Convidado" userId="" providerId="Windows Live" clId="Web-{740EC4B8-FE6C-4D85-96D1-92434B4ED946}" dt="2023-10-17T01:58:52.138" v="1233" actId="20577"/>
          <ac:spMkLst>
            <pc:docMk/>
            <pc:sldMk cId="3372676368" sldId="262"/>
            <ac:spMk id="28" creationId="{B2C6D536-A470-3938-3731-F83F353E53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Usuário Convidado" userId="" providerId="Windows Live" clId="Web-{740EC4B8-FE6C-4D85-96D1-92434B4ED946}" dt="2023-10-17T01:58:50.748" v="1232" actId="20577"/>
              <pc2:cmMkLst xmlns:pc2="http://schemas.microsoft.com/office/powerpoint/2019/9/main/command">
                <pc:docMk/>
                <pc:sldMk cId="3372676368" sldId="262"/>
                <pc2:cmMk id="{74DC78CB-9682-4385-93CA-C5345F6F6C05}"/>
              </pc2:cmMkLst>
            </pc226:cmChg>
          </p:ext>
        </pc:extLst>
      </pc:sldChg>
      <pc:sldChg chg="addSp delSp modSp">
        <pc:chgData name="Usuário Convidado" userId="" providerId="Windows Live" clId="Web-{740EC4B8-FE6C-4D85-96D1-92434B4ED946}" dt="2023-10-17T01:06:16.995" v="645" actId="20577"/>
        <pc:sldMkLst>
          <pc:docMk/>
          <pc:sldMk cId="3640549298" sldId="274"/>
        </pc:sldMkLst>
        <pc:spChg chg="mod">
          <ac:chgData name="Usuário Convidado" userId="" providerId="Windows Live" clId="Web-{740EC4B8-FE6C-4D85-96D1-92434B4ED946}" dt="2023-10-17T00:30:13.431" v="7" actId="20577"/>
          <ac:spMkLst>
            <pc:docMk/>
            <pc:sldMk cId="3640549298" sldId="274"/>
            <ac:spMk id="2" creationId="{F2F55B15-FD78-5EDA-F183-3E49282A296A}"/>
          </ac:spMkLst>
        </pc:spChg>
        <pc:spChg chg="add mod">
          <ac:chgData name="Usuário Convidado" userId="" providerId="Windows Live" clId="Web-{740EC4B8-FE6C-4D85-96D1-92434B4ED946}" dt="2023-10-17T01:06:04.573" v="639" actId="20577"/>
          <ac:spMkLst>
            <pc:docMk/>
            <pc:sldMk cId="3640549298" sldId="274"/>
            <ac:spMk id="3" creationId="{2EFBA76F-F545-09F3-B728-97D1F4DE0641}"/>
          </ac:spMkLst>
        </pc:spChg>
        <pc:spChg chg="del">
          <ac:chgData name="Usuário Convidado" userId="" providerId="Windows Live" clId="Web-{740EC4B8-FE6C-4D85-96D1-92434B4ED946}" dt="2023-10-17T00:52:11.541" v="318"/>
          <ac:spMkLst>
            <pc:docMk/>
            <pc:sldMk cId="3640549298" sldId="274"/>
            <ac:spMk id="4" creationId="{5B871A3A-1B86-02B4-97B9-CC7633630806}"/>
          </ac:spMkLst>
        </pc:spChg>
        <pc:spChg chg="del">
          <ac:chgData name="Usuário Convidado" userId="" providerId="Windows Live" clId="Web-{740EC4B8-FE6C-4D85-96D1-92434B4ED946}" dt="2023-10-17T00:52:12.916" v="319"/>
          <ac:spMkLst>
            <pc:docMk/>
            <pc:sldMk cId="3640549298" sldId="274"/>
            <ac:spMk id="6" creationId="{50F22ECC-5E16-33A0-DE08-7BEAF87C708E}"/>
          </ac:spMkLst>
        </pc:spChg>
        <pc:spChg chg="del mod">
          <ac:chgData name="Usuário Convidado" userId="" providerId="Windows Live" clId="Web-{740EC4B8-FE6C-4D85-96D1-92434B4ED946}" dt="2023-10-17T00:52:25.073" v="327"/>
          <ac:spMkLst>
            <pc:docMk/>
            <pc:sldMk cId="3640549298" sldId="274"/>
            <ac:spMk id="8" creationId="{4F9161E4-4464-8BB0-F0FE-25CC1F434CA3}"/>
          </ac:spMkLst>
        </pc:spChg>
        <pc:spChg chg="del">
          <ac:chgData name="Usuário Convidado" userId="" providerId="Windows Live" clId="Web-{740EC4B8-FE6C-4D85-96D1-92434B4ED946}" dt="2023-10-17T00:52:11.510" v="317"/>
          <ac:spMkLst>
            <pc:docMk/>
            <pc:sldMk cId="3640549298" sldId="274"/>
            <ac:spMk id="9" creationId="{E781D399-BD68-2391-EC88-3C99C47C0BDB}"/>
          </ac:spMkLst>
        </pc:spChg>
        <pc:spChg chg="del">
          <ac:chgData name="Usuário Convidado" userId="" providerId="Windows Live" clId="Web-{740EC4B8-FE6C-4D85-96D1-92434B4ED946}" dt="2023-10-17T00:52:15.526" v="321"/>
          <ac:spMkLst>
            <pc:docMk/>
            <pc:sldMk cId="3640549298" sldId="274"/>
            <ac:spMk id="10" creationId="{72436D5B-4A52-F299-B2BC-F6AC09719020}"/>
          </ac:spMkLst>
        </pc:spChg>
        <pc:spChg chg="del">
          <ac:chgData name="Usuário Convidado" userId="" providerId="Windows Live" clId="Web-{740EC4B8-FE6C-4D85-96D1-92434B4ED946}" dt="2023-10-17T00:52:18.354" v="323"/>
          <ac:spMkLst>
            <pc:docMk/>
            <pc:sldMk cId="3640549298" sldId="274"/>
            <ac:spMk id="11" creationId="{B7165A83-AF6A-CECD-A9B6-E03BF045E397}"/>
          </ac:spMkLst>
        </pc:spChg>
        <pc:spChg chg="add del mod">
          <ac:chgData name="Usuário Convidado" userId="" providerId="Windows Live" clId="Web-{740EC4B8-FE6C-4D85-96D1-92434B4ED946}" dt="2023-10-17T00:49:36.760" v="245"/>
          <ac:spMkLst>
            <pc:docMk/>
            <pc:sldMk cId="3640549298" sldId="274"/>
            <ac:spMk id="12" creationId="{0641291F-6716-4FFE-EC9B-BCD2579F3C4D}"/>
          </ac:spMkLst>
        </pc:spChg>
        <pc:spChg chg="add mod">
          <ac:chgData name="Usuário Convidado" userId="" providerId="Windows Live" clId="Web-{740EC4B8-FE6C-4D85-96D1-92434B4ED946}" dt="2023-10-17T01:01:45.558" v="520" actId="1076"/>
          <ac:spMkLst>
            <pc:docMk/>
            <pc:sldMk cId="3640549298" sldId="274"/>
            <ac:spMk id="13" creationId="{D3343F0C-0147-9A5E-5F82-31B5B19FA85E}"/>
          </ac:spMkLst>
        </pc:spChg>
        <pc:spChg chg="add del mod">
          <ac:chgData name="Usuário Convidado" userId="" providerId="Windows Live" clId="Web-{740EC4B8-FE6C-4D85-96D1-92434B4ED946}" dt="2023-10-17T01:02:32.761" v="523"/>
          <ac:spMkLst>
            <pc:docMk/>
            <pc:sldMk cId="3640549298" sldId="274"/>
            <ac:spMk id="14" creationId="{DADA881A-1694-938C-A32C-F17D23DF6F14}"/>
          </ac:spMkLst>
        </pc:spChg>
        <pc:spChg chg="add mod">
          <ac:chgData name="Usuário Convidado" userId="" providerId="Windows Live" clId="Web-{740EC4B8-FE6C-4D85-96D1-92434B4ED946}" dt="2023-10-17T01:06:16.995" v="645" actId="20577"/>
          <ac:spMkLst>
            <pc:docMk/>
            <pc:sldMk cId="3640549298" sldId="274"/>
            <ac:spMk id="15" creationId="{F839782A-01A6-83E8-BF8B-09406B24EE22}"/>
          </ac:spMkLst>
        </pc:spChg>
      </pc:sldChg>
      <pc:sldChg chg="del">
        <pc:chgData name="Usuário Convidado" userId="" providerId="Windows Live" clId="Web-{740EC4B8-FE6C-4D85-96D1-92434B4ED946}" dt="2023-10-17T03:14:49.205" v="2007"/>
        <pc:sldMkLst>
          <pc:docMk/>
          <pc:sldMk cId="4194389703" sldId="283"/>
        </pc:sldMkLst>
      </pc:sldChg>
      <pc:sldChg chg="modSp">
        <pc:chgData name="Usuário Convidado" userId="" providerId="Windows Live" clId="Web-{740EC4B8-FE6C-4D85-96D1-92434B4ED946}" dt="2023-10-17T03:35:12.190" v="2024" actId="1076"/>
        <pc:sldMkLst>
          <pc:docMk/>
          <pc:sldMk cId="3246630120" sldId="284"/>
        </pc:sldMkLst>
        <pc:spChg chg="mod">
          <ac:chgData name="Usuário Convidado" userId="" providerId="Windows Live" clId="Web-{740EC4B8-FE6C-4D85-96D1-92434B4ED946}" dt="2023-10-17T03:35:12.190" v="2024" actId="1076"/>
          <ac:spMkLst>
            <pc:docMk/>
            <pc:sldMk cId="3246630120" sldId="284"/>
            <ac:spMk id="3" creationId="{D78A366D-BF71-A0ED-A0B3-281EAFEBA321}"/>
          </ac:spMkLst>
        </pc:spChg>
      </pc:sldChg>
      <pc:sldChg chg="add del replId">
        <pc:chgData name="Usuário Convidado" userId="" providerId="Windows Live" clId="Web-{740EC4B8-FE6C-4D85-96D1-92434B4ED946}" dt="2023-10-17T03:14:47.143" v="2006"/>
        <pc:sldMkLst>
          <pc:docMk/>
          <pc:sldMk cId="1441666976" sldId="294"/>
        </pc:sldMkLst>
      </pc:sldChg>
      <pc:sldChg chg="addSp delSp modSp add replId">
        <pc:chgData name="Usuário Convidado" userId="" providerId="Windows Live" clId="Web-{740EC4B8-FE6C-4D85-96D1-92434B4ED946}" dt="2023-10-17T01:15:42.683" v="657" actId="20577"/>
        <pc:sldMkLst>
          <pc:docMk/>
          <pc:sldMk cId="801196128" sldId="295"/>
        </pc:sldMkLst>
        <pc:spChg chg="mod">
          <ac:chgData name="Usuário Convidado" userId="" providerId="Windows Live" clId="Web-{740EC4B8-FE6C-4D85-96D1-92434B4ED946}" dt="2023-10-17T00:55:40.151" v="397" actId="20577"/>
          <ac:spMkLst>
            <pc:docMk/>
            <pc:sldMk cId="801196128" sldId="295"/>
            <ac:spMk id="3" creationId="{2EFBA76F-F545-09F3-B728-97D1F4DE0641}"/>
          </ac:spMkLst>
        </pc:spChg>
        <pc:spChg chg="del">
          <ac:chgData name="Usuário Convidado" userId="" providerId="Windows Live" clId="Web-{740EC4B8-FE6C-4D85-96D1-92434B4ED946}" dt="2023-10-17T00:52:40.948" v="328"/>
          <ac:spMkLst>
            <pc:docMk/>
            <pc:sldMk cId="801196128" sldId="295"/>
            <ac:spMk id="4" creationId="{5B871A3A-1B86-02B4-97B9-CC7633630806}"/>
          </ac:spMkLst>
        </pc:spChg>
        <pc:spChg chg="del">
          <ac:chgData name="Usuário Convidado" userId="" providerId="Windows Live" clId="Web-{740EC4B8-FE6C-4D85-96D1-92434B4ED946}" dt="2023-10-17T00:52:47.463" v="331"/>
          <ac:spMkLst>
            <pc:docMk/>
            <pc:sldMk cId="801196128" sldId="295"/>
            <ac:spMk id="6" creationId="{50F22ECC-5E16-33A0-DE08-7BEAF87C708E}"/>
          </ac:spMkLst>
        </pc:spChg>
        <pc:spChg chg="del mod">
          <ac:chgData name="Usuário Convidado" userId="" providerId="Windows Live" clId="Web-{740EC4B8-FE6C-4D85-96D1-92434B4ED946}" dt="2023-10-17T00:52:50.823" v="333"/>
          <ac:spMkLst>
            <pc:docMk/>
            <pc:sldMk cId="801196128" sldId="295"/>
            <ac:spMk id="8" creationId="{4F9161E4-4464-8BB0-F0FE-25CC1F434CA3}"/>
          </ac:spMkLst>
        </pc:spChg>
        <pc:spChg chg="del">
          <ac:chgData name="Usuário Convidado" userId="" providerId="Windows Live" clId="Web-{740EC4B8-FE6C-4D85-96D1-92434B4ED946}" dt="2023-10-17T00:52:42.494" v="329"/>
          <ac:spMkLst>
            <pc:docMk/>
            <pc:sldMk cId="801196128" sldId="295"/>
            <ac:spMk id="9" creationId="{E781D399-BD68-2391-EC88-3C99C47C0BDB}"/>
          </ac:spMkLst>
        </pc:spChg>
        <pc:spChg chg="del">
          <ac:chgData name="Usuário Convidado" userId="" providerId="Windows Live" clId="Web-{740EC4B8-FE6C-4D85-96D1-92434B4ED946}" dt="2023-10-17T00:52:52.510" v="334"/>
          <ac:spMkLst>
            <pc:docMk/>
            <pc:sldMk cId="801196128" sldId="295"/>
            <ac:spMk id="10" creationId="{72436D5B-4A52-F299-B2BC-F6AC09719020}"/>
          </ac:spMkLst>
        </pc:spChg>
        <pc:spChg chg="del mod">
          <ac:chgData name="Usuário Convidado" userId="" providerId="Windows Live" clId="Web-{740EC4B8-FE6C-4D85-96D1-92434B4ED946}" dt="2023-10-17T00:52:56.619" v="336"/>
          <ac:spMkLst>
            <pc:docMk/>
            <pc:sldMk cId="801196128" sldId="295"/>
            <ac:spMk id="11" creationId="{B7165A83-AF6A-CECD-A9B6-E03BF045E397}"/>
          </ac:spMkLst>
        </pc:spChg>
        <pc:spChg chg="add mod">
          <ac:chgData name="Usuário Convidado" userId="" providerId="Windows Live" clId="Web-{740EC4B8-FE6C-4D85-96D1-92434B4ED946}" dt="2023-10-17T00:59:08.135" v="466" actId="20577"/>
          <ac:spMkLst>
            <pc:docMk/>
            <pc:sldMk cId="801196128" sldId="295"/>
            <ac:spMk id="12" creationId="{B448E906-FFBE-1499-CCE3-C106603FC38E}"/>
          </ac:spMkLst>
        </pc:spChg>
        <pc:spChg chg="add mod">
          <ac:chgData name="Usuário Convidado" userId="" providerId="Windows Live" clId="Web-{740EC4B8-FE6C-4D85-96D1-92434B4ED946}" dt="2023-10-17T01:00:15.714" v="482" actId="14100"/>
          <ac:spMkLst>
            <pc:docMk/>
            <pc:sldMk cId="801196128" sldId="295"/>
            <ac:spMk id="14" creationId="{3C1714F8-7ECA-3D0F-71B3-AB00ADB37F18}"/>
          </ac:spMkLst>
        </pc:spChg>
        <pc:spChg chg="add mod">
          <ac:chgData name="Usuário Convidado" userId="" providerId="Windows Live" clId="Web-{740EC4B8-FE6C-4D85-96D1-92434B4ED946}" dt="2023-10-17T01:00:09.870" v="480" actId="1076"/>
          <ac:spMkLst>
            <pc:docMk/>
            <pc:sldMk cId="801196128" sldId="295"/>
            <ac:spMk id="16" creationId="{7191D5B1-DC3C-16B7-5E87-5ABC7179FF76}"/>
          </ac:spMkLst>
        </pc:spChg>
        <pc:spChg chg="add mod">
          <ac:chgData name="Usuário Convidado" userId="" providerId="Windows Live" clId="Web-{740EC4B8-FE6C-4D85-96D1-92434B4ED946}" dt="2023-10-17T01:01:05.823" v="510" actId="20577"/>
          <ac:spMkLst>
            <pc:docMk/>
            <pc:sldMk cId="801196128" sldId="295"/>
            <ac:spMk id="17" creationId="{B4BA6053-F4CA-C11F-3437-2B2B2D64B857}"/>
          </ac:spMkLst>
        </pc:spChg>
        <pc:spChg chg="add mod">
          <ac:chgData name="Usuário Convidado" userId="" providerId="Windows Live" clId="Web-{740EC4B8-FE6C-4D85-96D1-92434B4ED946}" dt="2023-10-17T01:15:42.683" v="657" actId="20577"/>
          <ac:spMkLst>
            <pc:docMk/>
            <pc:sldMk cId="801196128" sldId="295"/>
            <ac:spMk id="18" creationId="{ABD80BBD-A302-7BD4-A5D6-2EA1FEFA5EBE}"/>
          </ac:spMkLst>
        </pc:spChg>
      </pc:sldChg>
      <pc:sldChg chg="addSp delSp modSp add replId">
        <pc:chgData name="Usuário Convidado" userId="" providerId="Windows Live" clId="Web-{740EC4B8-FE6C-4D85-96D1-92434B4ED946}" dt="2023-10-17T01:28:02.965" v="858" actId="1076"/>
        <pc:sldMkLst>
          <pc:docMk/>
          <pc:sldMk cId="2882019164" sldId="298"/>
        </pc:sldMkLst>
        <pc:spChg chg="del mod">
          <ac:chgData name="Usuário Convidado" userId="" providerId="Windows Live" clId="Web-{740EC4B8-FE6C-4D85-96D1-92434B4ED946}" dt="2023-10-17T01:17:06.261" v="676"/>
          <ac:spMkLst>
            <pc:docMk/>
            <pc:sldMk cId="2882019164" sldId="298"/>
            <ac:spMk id="2" creationId="{F2F55B15-FD78-5EDA-F183-3E49282A296A}"/>
          </ac:spMkLst>
        </pc:spChg>
        <pc:spChg chg="del">
          <ac:chgData name="Usuário Convidado" userId="" providerId="Windows Live" clId="Web-{740EC4B8-FE6C-4D85-96D1-92434B4ED946}" dt="2023-10-17T01:16:48.402" v="666"/>
          <ac:spMkLst>
            <pc:docMk/>
            <pc:sldMk cId="2882019164" sldId="298"/>
            <ac:spMk id="3" creationId="{2EFBA76F-F545-09F3-B728-97D1F4DE0641}"/>
          </ac:spMkLst>
        </pc:spChg>
        <pc:spChg chg="add mod">
          <ac:chgData name="Usuário Convidado" userId="" providerId="Windows Live" clId="Web-{740EC4B8-FE6C-4D85-96D1-92434B4ED946}" dt="2023-10-17T01:18:57.543" v="712" actId="20577"/>
          <ac:spMkLst>
            <pc:docMk/>
            <pc:sldMk cId="2882019164" sldId="298"/>
            <ac:spMk id="6" creationId="{8CB521BE-BF60-2CF5-4B53-185328DC8239}"/>
          </ac:spMkLst>
        </pc:spChg>
        <pc:spChg chg="add del mod">
          <ac:chgData name="Usuário Convidado" userId="" providerId="Windows Live" clId="Web-{740EC4B8-FE6C-4D85-96D1-92434B4ED946}" dt="2023-10-17T01:19:22.777" v="718"/>
          <ac:spMkLst>
            <pc:docMk/>
            <pc:sldMk cId="2882019164" sldId="298"/>
            <ac:spMk id="8" creationId="{AF0AB1AB-4307-A78D-32ED-1EC06977F041}"/>
          </ac:spMkLst>
        </pc:spChg>
        <pc:spChg chg="add mod">
          <ac:chgData name="Usuário Convidado" userId="" providerId="Windows Live" clId="Web-{740EC4B8-FE6C-4D85-96D1-92434B4ED946}" dt="2023-10-17T01:19:33.511" v="724" actId="20577"/>
          <ac:spMkLst>
            <pc:docMk/>
            <pc:sldMk cId="2882019164" sldId="298"/>
            <ac:spMk id="9" creationId="{58012B96-BFB6-84F5-7A81-3D4D7266992F}"/>
          </ac:spMkLst>
        </pc:spChg>
        <pc:spChg chg="add del mod">
          <ac:chgData name="Usuário Convidado" userId="" providerId="Windows Live" clId="Web-{740EC4B8-FE6C-4D85-96D1-92434B4ED946}" dt="2023-10-17T01:20:11.199" v="725"/>
          <ac:spMkLst>
            <pc:docMk/>
            <pc:sldMk cId="2882019164" sldId="298"/>
            <ac:spMk id="10" creationId="{F3BFD275-88F7-D141-0BF2-30BEE963FBC5}"/>
          </ac:spMkLst>
        </pc:spChg>
        <pc:spChg chg="add mod">
          <ac:chgData name="Usuário Convidado" userId="" providerId="Windows Live" clId="Web-{740EC4B8-FE6C-4D85-96D1-92434B4ED946}" dt="2023-10-17T01:26:52.637" v="818" actId="20577"/>
          <ac:spMkLst>
            <pc:docMk/>
            <pc:sldMk cId="2882019164" sldId="298"/>
            <ac:spMk id="11" creationId="{1C6842CA-FD4C-DE6F-110E-D3ED44CA3425}"/>
          </ac:spMkLst>
        </pc:spChg>
        <pc:spChg chg="del mod">
          <ac:chgData name="Usuário Convidado" userId="" providerId="Windows Live" clId="Web-{740EC4B8-FE6C-4D85-96D1-92434B4ED946}" dt="2023-10-17T01:16:55.511" v="669"/>
          <ac:spMkLst>
            <pc:docMk/>
            <pc:sldMk cId="2882019164" sldId="298"/>
            <ac:spMk id="12" creationId="{B448E906-FFBE-1499-CCE3-C106603FC38E}"/>
          </ac:spMkLst>
        </pc:spChg>
        <pc:spChg chg="add del mod">
          <ac:chgData name="Usuário Convidado" userId="" providerId="Windows Live" clId="Web-{740EC4B8-FE6C-4D85-96D1-92434B4ED946}" dt="2023-10-17T01:24:36.949" v="777"/>
          <ac:spMkLst>
            <pc:docMk/>
            <pc:sldMk cId="2882019164" sldId="298"/>
            <ac:spMk id="13" creationId="{CB944536-692B-5B3E-67F3-D25CF2C77E7E}"/>
          </ac:spMkLst>
        </pc:spChg>
        <pc:spChg chg="del">
          <ac:chgData name="Usuário Convidado" userId="" providerId="Windows Live" clId="Web-{740EC4B8-FE6C-4D85-96D1-92434B4ED946}" dt="2023-10-17T01:17:00.855" v="674"/>
          <ac:spMkLst>
            <pc:docMk/>
            <pc:sldMk cId="2882019164" sldId="298"/>
            <ac:spMk id="14" creationId="{3C1714F8-7ECA-3D0F-71B3-AB00ADB37F18}"/>
          </ac:spMkLst>
        </pc:spChg>
        <pc:spChg chg="add del mod">
          <ac:chgData name="Usuário Convidado" userId="" providerId="Windows Live" clId="Web-{740EC4B8-FE6C-4D85-96D1-92434B4ED946}" dt="2023-10-17T01:24:44.262" v="780"/>
          <ac:spMkLst>
            <pc:docMk/>
            <pc:sldMk cId="2882019164" sldId="298"/>
            <ac:spMk id="15" creationId="{8CA0377F-B0F0-1B8A-69FE-6E925FE868B0}"/>
          </ac:spMkLst>
        </pc:spChg>
        <pc:spChg chg="del">
          <ac:chgData name="Usuário Convidado" userId="" providerId="Windows Live" clId="Web-{740EC4B8-FE6C-4D85-96D1-92434B4ED946}" dt="2023-10-17T01:16:58.136" v="671"/>
          <ac:spMkLst>
            <pc:docMk/>
            <pc:sldMk cId="2882019164" sldId="298"/>
            <ac:spMk id="16" creationId="{7191D5B1-DC3C-16B7-5E87-5ABC7179FF76}"/>
          </ac:spMkLst>
        </pc:spChg>
        <pc:spChg chg="del mod">
          <ac:chgData name="Usuário Convidado" userId="" providerId="Windows Live" clId="Web-{740EC4B8-FE6C-4D85-96D1-92434B4ED946}" dt="2023-10-17T01:16:59.511" v="673"/>
          <ac:spMkLst>
            <pc:docMk/>
            <pc:sldMk cId="2882019164" sldId="298"/>
            <ac:spMk id="17" creationId="{B4BA6053-F4CA-C11F-3437-2B2B2D64B857}"/>
          </ac:spMkLst>
        </pc:spChg>
        <pc:spChg chg="add del mod">
          <ac:chgData name="Usuário Convidado" userId="" providerId="Windows Live" clId="Web-{740EC4B8-FE6C-4D85-96D1-92434B4ED946}" dt="2023-10-17T01:16:46.417" v="665" actId="20577"/>
          <ac:spMkLst>
            <pc:docMk/>
            <pc:sldMk cId="2882019164" sldId="298"/>
            <ac:spMk id="18" creationId="{ABD80BBD-A302-7BD4-A5D6-2EA1FEFA5EBE}"/>
          </ac:spMkLst>
        </pc:spChg>
        <pc:spChg chg="add mod">
          <ac:chgData name="Usuário Convidado" userId="" providerId="Windows Live" clId="Web-{740EC4B8-FE6C-4D85-96D1-92434B4ED946}" dt="2023-10-17T01:24:57.933" v="783" actId="1076"/>
          <ac:spMkLst>
            <pc:docMk/>
            <pc:sldMk cId="2882019164" sldId="298"/>
            <ac:spMk id="20" creationId="{9AAB14C6-18D0-0243-CD79-506F3D9D147C}"/>
          </ac:spMkLst>
        </pc:spChg>
        <pc:spChg chg="add mod">
          <ac:chgData name="Usuário Convidado" userId="" providerId="Windows Live" clId="Web-{740EC4B8-FE6C-4D85-96D1-92434B4ED946}" dt="2023-10-17T01:26:56.418" v="819" actId="1076"/>
          <ac:spMkLst>
            <pc:docMk/>
            <pc:sldMk cId="2882019164" sldId="298"/>
            <ac:spMk id="21" creationId="{8153BB82-CACA-C263-6F55-718C9DA67452}"/>
          </ac:spMkLst>
        </pc:spChg>
        <pc:spChg chg="add del mod">
          <ac:chgData name="Usuário Convidado" userId="" providerId="Windows Live" clId="Web-{740EC4B8-FE6C-4D85-96D1-92434B4ED946}" dt="2023-10-17T01:27:06.590" v="821"/>
          <ac:spMkLst>
            <pc:docMk/>
            <pc:sldMk cId="2882019164" sldId="298"/>
            <ac:spMk id="22" creationId="{14B14E73-8BF3-25B7-E883-3A80C95295EB}"/>
          </ac:spMkLst>
        </pc:spChg>
        <pc:spChg chg="add mod">
          <ac:chgData name="Usuário Convidado" userId="" providerId="Windows Live" clId="Web-{740EC4B8-FE6C-4D85-96D1-92434B4ED946}" dt="2023-10-17T01:28:02.965" v="858" actId="1076"/>
          <ac:spMkLst>
            <pc:docMk/>
            <pc:sldMk cId="2882019164" sldId="298"/>
            <ac:spMk id="23" creationId="{D2B6DBD2-A664-5106-F2DE-18D4E4359C66}"/>
          </ac:spMkLst>
        </pc:spChg>
        <pc:picChg chg="add del mod">
          <ac:chgData name="Usuário Convidado" userId="" providerId="Windows Live" clId="Web-{740EC4B8-FE6C-4D85-96D1-92434B4ED946}" dt="2023-10-17T01:20:20.886" v="726"/>
          <ac:picMkLst>
            <pc:docMk/>
            <pc:sldMk cId="2882019164" sldId="298"/>
            <ac:picMk id="4" creationId="{3D851952-9692-4CCF-9109-8084C7DB703A}"/>
          </ac:picMkLst>
        </pc:picChg>
      </pc:sldChg>
      <pc:sldChg chg="addSp delSp modSp add replId">
        <pc:chgData name="Usuário Convidado" userId="" providerId="Windows Live" clId="Web-{740EC4B8-FE6C-4D85-96D1-92434B4ED946}" dt="2023-10-17T01:51:48.497" v="1141" actId="1076"/>
        <pc:sldMkLst>
          <pc:docMk/>
          <pc:sldMk cId="3003745984" sldId="301"/>
        </pc:sldMkLst>
        <pc:spChg chg="add mod">
          <ac:chgData name="Usuário Convidado" userId="" providerId="Windows Live" clId="Web-{740EC4B8-FE6C-4D85-96D1-92434B4ED946}" dt="2023-10-17T01:42:24.591" v="1059" actId="20577"/>
          <ac:spMkLst>
            <pc:docMk/>
            <pc:sldMk cId="3003745984" sldId="301"/>
            <ac:spMk id="2" creationId="{010B3D93-9401-E9CE-8C8E-B32A3AAB3319}"/>
          </ac:spMkLst>
        </pc:spChg>
        <pc:spChg chg="add del mod">
          <ac:chgData name="Usuário Convidado" userId="" providerId="Windows Live" clId="Web-{740EC4B8-FE6C-4D85-96D1-92434B4ED946}" dt="2023-10-17T01:45:18.169" v="1077"/>
          <ac:spMkLst>
            <pc:docMk/>
            <pc:sldMk cId="3003745984" sldId="301"/>
            <ac:spMk id="3" creationId="{810CFAE5-AFD8-9F3F-5E79-8F4831CF8EDB}"/>
          </ac:spMkLst>
        </pc:spChg>
        <pc:spChg chg="mod">
          <ac:chgData name="Usuário Convidado" userId="" providerId="Windows Live" clId="Web-{740EC4B8-FE6C-4D85-96D1-92434B4ED946}" dt="2023-10-17T01:33:47.762" v="912" actId="20577"/>
          <ac:spMkLst>
            <pc:docMk/>
            <pc:sldMk cId="3003745984" sldId="301"/>
            <ac:spMk id="6" creationId="{8CB521BE-BF60-2CF5-4B53-185328DC8239}"/>
          </ac:spMkLst>
        </pc:spChg>
        <pc:spChg chg="add mod">
          <ac:chgData name="Usuário Convidado" userId="" providerId="Windows Live" clId="Web-{740EC4B8-FE6C-4D85-96D1-92434B4ED946}" dt="2023-10-17T01:51:46.076" v="1140" actId="1076"/>
          <ac:spMkLst>
            <pc:docMk/>
            <pc:sldMk cId="3003745984" sldId="301"/>
            <ac:spMk id="8" creationId="{5BEF95AE-14DB-340F-F4F8-63B4BBC437BF}"/>
          </ac:spMkLst>
        </pc:spChg>
        <pc:spChg chg="mod">
          <ac:chgData name="Usuário Convidado" userId="" providerId="Windows Live" clId="Web-{740EC4B8-FE6C-4D85-96D1-92434B4ED946}" dt="2023-10-17T01:51:43.497" v="1139" actId="1076"/>
          <ac:spMkLst>
            <pc:docMk/>
            <pc:sldMk cId="3003745984" sldId="301"/>
            <ac:spMk id="11" creationId="{1C6842CA-FD4C-DE6F-110E-D3ED44CA3425}"/>
          </ac:spMkLst>
        </pc:spChg>
        <pc:spChg chg="add del">
          <ac:chgData name="Usuário Convidado" userId="" providerId="Windows Live" clId="Web-{740EC4B8-FE6C-4D85-96D1-92434B4ED946}" dt="2023-10-17T01:45:52.810" v="1083"/>
          <ac:spMkLst>
            <pc:docMk/>
            <pc:sldMk cId="3003745984" sldId="301"/>
            <ac:spMk id="12" creationId="{03D86B9C-8525-1001-293E-BC1F74E37EB9}"/>
          </ac:spMkLst>
        </pc:spChg>
        <pc:spChg chg="add del">
          <ac:chgData name="Usuário Convidado" userId="" providerId="Windows Live" clId="Web-{740EC4B8-FE6C-4D85-96D1-92434B4ED946}" dt="2023-10-17T01:46:03.216" v="1085"/>
          <ac:spMkLst>
            <pc:docMk/>
            <pc:sldMk cId="3003745984" sldId="301"/>
            <ac:spMk id="14" creationId="{2B896F84-BDBB-3AC8-60FD-7998E9A55490}"/>
          </ac:spMkLst>
        </pc:spChg>
        <pc:spChg chg="add mod">
          <ac:chgData name="Usuário Convidado" userId="" providerId="Windows Live" clId="Web-{740EC4B8-FE6C-4D85-96D1-92434B4ED946}" dt="2023-10-17T01:51:48.497" v="1141" actId="1076"/>
          <ac:spMkLst>
            <pc:docMk/>
            <pc:sldMk cId="3003745984" sldId="301"/>
            <ac:spMk id="15" creationId="{6DE98F18-70DD-6710-FC93-EACBD6156C52}"/>
          </ac:spMkLst>
        </pc:spChg>
        <pc:spChg chg="mod">
          <ac:chgData name="Usuário Convidado" userId="" providerId="Windows Live" clId="Web-{740EC4B8-FE6C-4D85-96D1-92434B4ED946}" dt="2023-10-17T01:32:22.653" v="867" actId="20577"/>
          <ac:spMkLst>
            <pc:docMk/>
            <pc:sldMk cId="3003745984" sldId="301"/>
            <ac:spMk id="18" creationId="{ABD80BBD-A302-7BD4-A5D6-2EA1FEFA5EBE}"/>
          </ac:spMkLst>
        </pc:spChg>
        <pc:spChg chg="del">
          <ac:chgData name="Usuário Convidado" userId="" providerId="Windows Live" clId="Web-{740EC4B8-FE6C-4D85-96D1-92434B4ED946}" dt="2023-10-17T01:33:52.403" v="914"/>
          <ac:spMkLst>
            <pc:docMk/>
            <pc:sldMk cId="3003745984" sldId="301"/>
            <ac:spMk id="20" creationId="{9AAB14C6-18D0-0243-CD79-506F3D9D147C}"/>
          </ac:spMkLst>
        </pc:spChg>
        <pc:spChg chg="del mod">
          <ac:chgData name="Usuário Convidado" userId="" providerId="Windows Live" clId="Web-{740EC4B8-FE6C-4D85-96D1-92434B4ED946}" dt="2023-10-17T01:33:55.528" v="917"/>
          <ac:spMkLst>
            <pc:docMk/>
            <pc:sldMk cId="3003745984" sldId="301"/>
            <ac:spMk id="21" creationId="{8153BB82-CACA-C263-6F55-718C9DA67452}"/>
          </ac:spMkLst>
        </pc:spChg>
        <pc:spChg chg="del mod">
          <ac:chgData name="Usuário Convidado" userId="" providerId="Windows Live" clId="Web-{740EC4B8-FE6C-4D85-96D1-92434B4ED946}" dt="2023-10-17T01:51:20.716" v="1132"/>
          <ac:spMkLst>
            <pc:docMk/>
            <pc:sldMk cId="3003745984" sldId="301"/>
            <ac:spMk id="23" creationId="{D2B6DBD2-A664-5106-F2DE-18D4E4359C66}"/>
          </ac:spMkLst>
        </pc:spChg>
      </pc:sldChg>
      <pc:sldChg chg="addSp delSp modSp add replId">
        <pc:chgData name="Usuário Convidado" userId="" providerId="Windows Live" clId="Web-{740EC4B8-FE6C-4D85-96D1-92434B4ED946}" dt="2023-10-17T01:55:39.435" v="1214"/>
        <pc:sldMkLst>
          <pc:docMk/>
          <pc:sldMk cId="1317034039" sldId="303"/>
        </pc:sldMkLst>
        <pc:spChg chg="del mod">
          <ac:chgData name="Usuário Convidado" userId="" providerId="Windows Live" clId="Web-{740EC4B8-FE6C-4D85-96D1-92434B4ED946}" dt="2023-10-17T01:52:28.794" v="1157"/>
          <ac:spMkLst>
            <pc:docMk/>
            <pc:sldMk cId="1317034039" sldId="303"/>
            <ac:spMk id="2" creationId="{010B3D93-9401-E9CE-8C8E-B32A3AAB3319}"/>
          </ac:spMkLst>
        </pc:spChg>
        <pc:spChg chg="add mod">
          <ac:chgData name="Usuário Convidado" userId="" providerId="Windows Live" clId="Web-{740EC4B8-FE6C-4D85-96D1-92434B4ED946}" dt="2023-10-17T01:54:26.310" v="1185" actId="20577"/>
          <ac:spMkLst>
            <pc:docMk/>
            <pc:sldMk cId="1317034039" sldId="303"/>
            <ac:spMk id="3" creationId="{41B48E53-B971-4C3B-5C75-539E02841BD7}"/>
          </ac:spMkLst>
        </pc:spChg>
        <pc:spChg chg="add mod">
          <ac:chgData name="Usuário Convidado" userId="" providerId="Windows Live" clId="Web-{740EC4B8-FE6C-4D85-96D1-92434B4ED946}" dt="2023-10-17T01:55:33.716" v="1210" actId="20577"/>
          <ac:spMkLst>
            <pc:docMk/>
            <pc:sldMk cId="1317034039" sldId="303"/>
            <ac:spMk id="4" creationId="{78618CEE-61A6-BD8E-226F-AD05C65A65DF}"/>
          </ac:spMkLst>
        </pc:spChg>
        <pc:spChg chg="del">
          <ac:chgData name="Usuário Convidado" userId="" providerId="Windows Live" clId="Web-{740EC4B8-FE6C-4D85-96D1-92434B4ED946}" dt="2023-10-17T01:52:24.607" v="1155"/>
          <ac:spMkLst>
            <pc:docMk/>
            <pc:sldMk cId="1317034039" sldId="303"/>
            <ac:spMk id="6" creationId="{8CB521BE-BF60-2CF5-4B53-185328DC8239}"/>
          </ac:spMkLst>
        </pc:spChg>
        <pc:spChg chg="mod">
          <ac:chgData name="Usuário Convidado" userId="" providerId="Windows Live" clId="Web-{740EC4B8-FE6C-4D85-96D1-92434B4ED946}" dt="2023-10-17T01:54:36.029" v="1191" actId="1076"/>
          <ac:spMkLst>
            <pc:docMk/>
            <pc:sldMk cId="1317034039" sldId="303"/>
            <ac:spMk id="8" creationId="{5BEF95AE-14DB-340F-F4F8-63B4BBC437BF}"/>
          </ac:spMkLst>
        </pc:spChg>
        <pc:spChg chg="mod">
          <ac:chgData name="Usuário Convidado" userId="" providerId="Windows Live" clId="Web-{740EC4B8-FE6C-4D85-96D1-92434B4ED946}" dt="2023-10-17T01:55:07.373" v="1196" actId="1076"/>
          <ac:spMkLst>
            <pc:docMk/>
            <pc:sldMk cId="1317034039" sldId="303"/>
            <ac:spMk id="9" creationId="{58012B96-BFB6-84F5-7A81-3D4D7266992F}"/>
          </ac:spMkLst>
        </pc:spChg>
        <pc:spChg chg="del mod">
          <ac:chgData name="Usuário Convidado" userId="" providerId="Windows Live" clId="Web-{740EC4B8-FE6C-4D85-96D1-92434B4ED946}" dt="2023-10-17T01:52:31.529" v="1161"/>
          <ac:spMkLst>
            <pc:docMk/>
            <pc:sldMk cId="1317034039" sldId="303"/>
            <ac:spMk id="11" creationId="{1C6842CA-FD4C-DE6F-110E-D3ED44CA3425}"/>
          </ac:spMkLst>
        </pc:spChg>
        <pc:spChg chg="del mod">
          <ac:chgData name="Usuário Convidado" userId="" providerId="Windows Live" clId="Web-{740EC4B8-FE6C-4D85-96D1-92434B4ED946}" dt="2023-10-17T01:55:39.435" v="1214"/>
          <ac:spMkLst>
            <pc:docMk/>
            <pc:sldMk cId="1317034039" sldId="303"/>
            <ac:spMk id="15" creationId="{6DE98F18-70DD-6710-FC93-EACBD6156C52}"/>
          </ac:spMkLst>
        </pc:spChg>
        <pc:spChg chg="mod">
          <ac:chgData name="Usuário Convidado" userId="" providerId="Windows Live" clId="Web-{740EC4B8-FE6C-4D85-96D1-92434B4ED946}" dt="2023-10-17T01:52:21.982" v="1154" actId="14100"/>
          <ac:spMkLst>
            <pc:docMk/>
            <pc:sldMk cId="1317034039" sldId="303"/>
            <ac:spMk id="18" creationId="{ABD80BBD-A302-7BD4-A5D6-2EA1FEFA5EBE}"/>
          </ac:spMkLst>
        </pc:spChg>
      </pc:sldChg>
      <pc:sldChg chg="addSp delSp modSp add replId">
        <pc:chgData name="Usuário Convidado" userId="" providerId="Windows Live" clId="Web-{740EC4B8-FE6C-4D85-96D1-92434B4ED946}" dt="2023-10-17T02:22:07.780" v="1534" actId="1076"/>
        <pc:sldMkLst>
          <pc:docMk/>
          <pc:sldMk cId="2647394070" sldId="304"/>
        </pc:sldMkLst>
        <pc:spChg chg="add del mod">
          <ac:chgData name="Usuário Convidado" userId="" providerId="Windows Live" clId="Web-{740EC4B8-FE6C-4D85-96D1-92434B4ED946}" dt="2023-10-17T02:21:44.077" v="1526" actId="1076"/>
          <ac:spMkLst>
            <pc:docMk/>
            <pc:sldMk cId="2647394070" sldId="304"/>
            <ac:spMk id="2" creationId="{8DF8BD59-BDEC-DC76-0B8B-E4E6F6F1E3FF}"/>
          </ac:spMkLst>
        </pc:spChg>
        <pc:spChg chg="mod">
          <ac:chgData name="Usuário Convidado" userId="" providerId="Windows Live" clId="Web-{740EC4B8-FE6C-4D85-96D1-92434B4ED946}" dt="2023-10-17T02:17:46.499" v="1439" actId="1076"/>
          <ac:spMkLst>
            <pc:docMk/>
            <pc:sldMk cId="2647394070" sldId="304"/>
            <ac:spMk id="3" creationId="{41B48E53-B971-4C3B-5C75-539E02841BD7}"/>
          </ac:spMkLst>
        </pc:spChg>
        <pc:spChg chg="del mod">
          <ac:chgData name="Usuário Convidado" userId="" providerId="Windows Live" clId="Web-{740EC4B8-FE6C-4D85-96D1-92434B4ED946}" dt="2023-10-17T02:11:52.967" v="1272"/>
          <ac:spMkLst>
            <pc:docMk/>
            <pc:sldMk cId="2647394070" sldId="304"/>
            <ac:spMk id="4" creationId="{78618CEE-61A6-BD8E-226F-AD05C65A65DF}"/>
          </ac:spMkLst>
        </pc:spChg>
        <pc:spChg chg="add mod">
          <ac:chgData name="Usuário Convidado" userId="" providerId="Windows Live" clId="Web-{740EC4B8-FE6C-4D85-96D1-92434B4ED946}" dt="2023-10-17T02:21:48.405" v="1527" actId="1076"/>
          <ac:spMkLst>
            <pc:docMk/>
            <pc:sldMk cId="2647394070" sldId="304"/>
            <ac:spMk id="6" creationId="{69912BC2-9B16-A9BB-97CC-7E1D0D7D2B15}"/>
          </ac:spMkLst>
        </pc:spChg>
        <pc:spChg chg="del">
          <ac:chgData name="Usuário Convidado" userId="" providerId="Windows Live" clId="Web-{740EC4B8-FE6C-4D85-96D1-92434B4ED946}" dt="2023-10-17T02:11:49.530" v="1270"/>
          <ac:spMkLst>
            <pc:docMk/>
            <pc:sldMk cId="2647394070" sldId="304"/>
            <ac:spMk id="8" creationId="{5BEF95AE-14DB-340F-F4F8-63B4BBC437BF}"/>
          </ac:spMkLst>
        </pc:spChg>
        <pc:spChg chg="del">
          <ac:chgData name="Usuário Convidado" userId="" providerId="Windows Live" clId="Web-{740EC4B8-FE6C-4D85-96D1-92434B4ED946}" dt="2023-10-17T02:03:29.467" v="1254"/>
          <ac:spMkLst>
            <pc:docMk/>
            <pc:sldMk cId="2647394070" sldId="304"/>
            <ac:spMk id="9" creationId="{58012B96-BFB6-84F5-7A81-3D4D7266992F}"/>
          </ac:spMkLst>
        </pc:spChg>
        <pc:spChg chg="add del mod">
          <ac:chgData name="Usuário Convidado" userId="" providerId="Windows Live" clId="Web-{740EC4B8-FE6C-4D85-96D1-92434B4ED946}" dt="2023-10-17T02:19:18.358" v="1474"/>
          <ac:spMkLst>
            <pc:docMk/>
            <pc:sldMk cId="2647394070" sldId="304"/>
            <ac:spMk id="10" creationId="{F772B98B-83FB-CF31-B80C-B11C66E4AC64}"/>
          </ac:spMkLst>
        </pc:spChg>
        <pc:spChg chg="add mod">
          <ac:chgData name="Usuário Convidado" userId="" providerId="Windows Live" clId="Web-{740EC4B8-FE6C-4D85-96D1-92434B4ED946}" dt="2023-10-17T02:22:02.921" v="1532" actId="14100"/>
          <ac:spMkLst>
            <pc:docMk/>
            <pc:sldMk cId="2647394070" sldId="304"/>
            <ac:spMk id="12" creationId="{B4AD13AB-AAB0-E1A3-EFCB-3522C3A37B6E}"/>
          </ac:spMkLst>
        </pc:spChg>
        <pc:spChg chg="add mod">
          <ac:chgData name="Usuário Convidado" userId="" providerId="Windows Live" clId="Web-{740EC4B8-FE6C-4D85-96D1-92434B4ED946}" dt="2023-10-17T02:22:07.780" v="1534" actId="1076"/>
          <ac:spMkLst>
            <pc:docMk/>
            <pc:sldMk cId="2647394070" sldId="304"/>
            <ac:spMk id="13" creationId="{7B06EAC6-47C4-E367-90A9-AF075DAAB2E9}"/>
          </ac:spMkLst>
        </pc:spChg>
        <pc:spChg chg="mod">
          <ac:chgData name="Usuário Convidado" userId="" providerId="Windows Live" clId="Web-{740EC4B8-FE6C-4D85-96D1-92434B4ED946}" dt="2023-10-17T02:02:28.498" v="1239" actId="20577"/>
          <ac:spMkLst>
            <pc:docMk/>
            <pc:sldMk cId="2647394070" sldId="304"/>
            <ac:spMk id="18" creationId="{ABD80BBD-A302-7BD4-A5D6-2EA1FEFA5EBE}"/>
          </ac:spMkLst>
        </pc:spChg>
      </pc:sldChg>
      <pc:sldChg chg="delSp modSp add replId">
        <pc:chgData name="Usuário Convidado" userId="" providerId="Windows Live" clId="Web-{740EC4B8-FE6C-4D85-96D1-92434B4ED946}" dt="2023-10-17T02:28:15.390" v="1668" actId="1076"/>
        <pc:sldMkLst>
          <pc:docMk/>
          <pc:sldMk cId="658472494" sldId="307"/>
        </pc:sldMkLst>
        <pc:spChg chg="mod">
          <ac:chgData name="Usuário Convidado" userId="" providerId="Windows Live" clId="Web-{740EC4B8-FE6C-4D85-96D1-92434B4ED946}" dt="2023-10-17T02:28:15.140" v="1667" actId="1076"/>
          <ac:spMkLst>
            <pc:docMk/>
            <pc:sldMk cId="658472494" sldId="307"/>
            <ac:spMk id="2" creationId="{8DF8BD59-BDEC-DC76-0B8B-E4E6F6F1E3FF}"/>
          </ac:spMkLst>
        </pc:spChg>
        <pc:spChg chg="mod">
          <ac:chgData name="Usuário Convidado" userId="" providerId="Windows Live" clId="Web-{740EC4B8-FE6C-4D85-96D1-92434B4ED946}" dt="2023-10-17T02:28:15.390" v="1668" actId="1076"/>
          <ac:spMkLst>
            <pc:docMk/>
            <pc:sldMk cId="658472494" sldId="307"/>
            <ac:spMk id="3" creationId="{41B48E53-B971-4C3B-5C75-539E02841BD7}"/>
          </ac:spMkLst>
        </pc:spChg>
        <pc:spChg chg="del mod">
          <ac:chgData name="Usuário Convidado" userId="" providerId="Windows Live" clId="Web-{740EC4B8-FE6C-4D85-96D1-92434B4ED946}" dt="2023-10-17T02:28:12.328" v="1666"/>
          <ac:spMkLst>
            <pc:docMk/>
            <pc:sldMk cId="658472494" sldId="307"/>
            <ac:spMk id="6" creationId="{69912BC2-9B16-A9BB-97CC-7E1D0D7D2B15}"/>
          </ac:spMkLst>
        </pc:spChg>
        <pc:spChg chg="del">
          <ac:chgData name="Usuário Convidado" userId="" providerId="Windows Live" clId="Web-{740EC4B8-FE6C-4D85-96D1-92434B4ED946}" dt="2023-10-17T02:28:08.843" v="1664"/>
          <ac:spMkLst>
            <pc:docMk/>
            <pc:sldMk cId="658472494" sldId="307"/>
            <ac:spMk id="12" creationId="{B4AD13AB-AAB0-E1A3-EFCB-3522C3A37B6E}"/>
          </ac:spMkLst>
        </pc:spChg>
        <pc:spChg chg="del mod">
          <ac:chgData name="Usuário Convidado" userId="" providerId="Windows Live" clId="Web-{740EC4B8-FE6C-4D85-96D1-92434B4ED946}" dt="2023-10-17T02:28:05.250" v="1663"/>
          <ac:spMkLst>
            <pc:docMk/>
            <pc:sldMk cId="658472494" sldId="307"/>
            <ac:spMk id="13" creationId="{7B06EAC6-47C4-E367-90A9-AF075DAAB2E9}"/>
          </ac:spMkLst>
        </pc:spChg>
      </pc:sldChg>
      <pc:sldChg chg="new del">
        <pc:chgData name="Usuário Convidado" userId="" providerId="Windows Live" clId="Web-{740EC4B8-FE6C-4D85-96D1-92434B4ED946}" dt="2023-10-17T02:22:48.530" v="1536"/>
        <pc:sldMkLst>
          <pc:docMk/>
          <pc:sldMk cId="2772797241" sldId="307"/>
        </pc:sldMkLst>
      </pc:sldChg>
      <pc:sldChg chg="new del">
        <pc:chgData name="Usuário Convidado" userId="" providerId="Windows Live" clId="Web-{740EC4B8-FE6C-4D85-96D1-92434B4ED946}" dt="2023-10-17T02:37:12.141" v="1670"/>
        <pc:sldMkLst>
          <pc:docMk/>
          <pc:sldMk cId="2979091701" sldId="308"/>
        </pc:sldMkLst>
      </pc:sldChg>
      <pc:sldChg chg="addSp delSp modSp add replId">
        <pc:chgData name="Usuário Convidado" userId="" providerId="Windows Live" clId="Web-{740EC4B8-FE6C-4D85-96D1-92434B4ED946}" dt="2023-10-17T02:40:31.391" v="1710" actId="1076"/>
        <pc:sldMkLst>
          <pc:docMk/>
          <pc:sldMk cId="3264573244" sldId="308"/>
        </pc:sldMkLst>
        <pc:spChg chg="del mod">
          <ac:chgData name="Usuário Convidado" userId="" providerId="Windows Live" clId="Web-{740EC4B8-FE6C-4D85-96D1-92434B4ED946}" dt="2023-10-17T02:37:31.906" v="1678"/>
          <ac:spMkLst>
            <pc:docMk/>
            <pc:sldMk cId="3264573244" sldId="308"/>
            <ac:spMk id="2" creationId="{8DF8BD59-BDEC-DC76-0B8B-E4E6F6F1E3FF}"/>
          </ac:spMkLst>
        </pc:spChg>
        <pc:spChg chg="del mod">
          <ac:chgData name="Usuário Convidado" userId="" providerId="Windows Live" clId="Web-{740EC4B8-FE6C-4D85-96D1-92434B4ED946}" dt="2023-10-17T02:37:30.578" v="1676"/>
          <ac:spMkLst>
            <pc:docMk/>
            <pc:sldMk cId="3264573244" sldId="308"/>
            <ac:spMk id="3" creationId="{41B48E53-B971-4C3B-5C75-539E02841BD7}"/>
          </ac:spMkLst>
        </pc:spChg>
        <pc:spChg chg="del mod">
          <ac:chgData name="Usuário Convidado" userId="" providerId="Windows Live" clId="Web-{740EC4B8-FE6C-4D85-96D1-92434B4ED946}" dt="2023-10-17T02:37:34.594" v="1680"/>
          <ac:spMkLst>
            <pc:docMk/>
            <pc:sldMk cId="3264573244" sldId="308"/>
            <ac:spMk id="18" creationId="{ABD80BBD-A302-7BD4-A5D6-2EA1FEFA5EBE}"/>
          </ac:spMkLst>
        </pc:spChg>
        <pc:picChg chg="add mod">
          <ac:chgData name="Usuário Convidado" userId="" providerId="Windows Live" clId="Web-{740EC4B8-FE6C-4D85-96D1-92434B4ED946}" dt="2023-10-17T02:38:50.703" v="1702" actId="1076"/>
          <ac:picMkLst>
            <pc:docMk/>
            <pc:sldMk cId="3264573244" sldId="308"/>
            <ac:picMk id="4" creationId="{F34B0A7B-FE30-CEC2-257E-CD92E9851855}"/>
          </ac:picMkLst>
        </pc:picChg>
        <pc:picChg chg="add mod">
          <ac:chgData name="Usuário Convidado" userId="" providerId="Windows Live" clId="Web-{740EC4B8-FE6C-4D85-96D1-92434B4ED946}" dt="2023-10-17T02:39:50.235" v="1709" actId="1076"/>
          <ac:picMkLst>
            <pc:docMk/>
            <pc:sldMk cId="3264573244" sldId="308"/>
            <ac:picMk id="6" creationId="{579C5B09-6200-52BF-BDF0-E540E1A6E23B}"/>
          </ac:picMkLst>
        </pc:picChg>
        <pc:picChg chg="add mod">
          <ac:chgData name="Usuário Convidado" userId="" providerId="Windows Live" clId="Web-{740EC4B8-FE6C-4D85-96D1-92434B4ED946}" dt="2023-10-17T02:40:31.391" v="1710" actId="1076"/>
          <ac:picMkLst>
            <pc:docMk/>
            <pc:sldMk cId="3264573244" sldId="308"/>
            <ac:picMk id="8" creationId="{F9CA8D60-D8FC-86D2-B4EE-8E5DD78B6372}"/>
          </ac:picMkLst>
        </pc:picChg>
      </pc:sldChg>
      <pc:sldChg chg="addSp delSp modSp new">
        <pc:chgData name="Usuário Convidado" userId="" providerId="Windows Live" clId="Web-{740EC4B8-FE6C-4D85-96D1-92434B4ED946}" dt="2023-10-17T03:09:17.580" v="1987" actId="20577"/>
        <pc:sldMkLst>
          <pc:docMk/>
          <pc:sldMk cId="2707229654" sldId="310"/>
        </pc:sldMkLst>
        <pc:spChg chg="add mod">
          <ac:chgData name="Usuário Convidado" userId="" providerId="Windows Live" clId="Web-{740EC4B8-FE6C-4D85-96D1-92434B4ED946}" dt="2023-10-17T02:56:12.048" v="1808" actId="1076"/>
          <ac:spMkLst>
            <pc:docMk/>
            <pc:sldMk cId="2707229654" sldId="310"/>
            <ac:spMk id="3" creationId="{767060EE-CEA3-3AA1-7A1A-F787DDFD9FA1}"/>
          </ac:spMkLst>
        </pc:spChg>
        <pc:spChg chg="add">
          <ac:chgData name="Usuário Convidado" userId="" providerId="Windows Live" clId="Web-{740EC4B8-FE6C-4D85-96D1-92434B4ED946}" dt="2023-10-17T02:43:03.204" v="1732"/>
          <ac:spMkLst>
            <pc:docMk/>
            <pc:sldMk cId="2707229654" sldId="310"/>
            <ac:spMk id="5" creationId="{76A76E6A-D545-C80A-6E9F-CD0CF91775B5}"/>
          </ac:spMkLst>
        </pc:spChg>
        <pc:spChg chg="add mod">
          <ac:chgData name="Usuário Convidado" userId="" providerId="Windows Live" clId="Web-{740EC4B8-FE6C-4D85-96D1-92434B4ED946}" dt="2023-10-17T03:09:17.580" v="1987" actId="20577"/>
          <ac:spMkLst>
            <pc:docMk/>
            <pc:sldMk cId="2707229654" sldId="310"/>
            <ac:spMk id="6" creationId="{A6DAA1F1-C8A8-90F2-B8C0-1CA0BBFC7726}"/>
          </ac:spMkLst>
        </pc:spChg>
        <pc:spChg chg="add mod">
          <ac:chgData name="Usuário Convidado" userId="" providerId="Windows Live" clId="Web-{740EC4B8-FE6C-4D85-96D1-92434B4ED946}" dt="2023-10-17T03:05:14.127" v="1917" actId="1076"/>
          <ac:spMkLst>
            <pc:docMk/>
            <pc:sldMk cId="2707229654" sldId="310"/>
            <ac:spMk id="10" creationId="{AEFCAB3D-3997-E435-5184-40D55CCBE2CF}"/>
          </ac:spMkLst>
        </pc:spChg>
        <pc:spChg chg="add mod">
          <ac:chgData name="Usuário Convidado" userId="" providerId="Windows Live" clId="Web-{740EC4B8-FE6C-4D85-96D1-92434B4ED946}" dt="2023-10-17T03:05:12.814" v="1916" actId="20577"/>
          <ac:spMkLst>
            <pc:docMk/>
            <pc:sldMk cId="2707229654" sldId="310"/>
            <ac:spMk id="11" creationId="{B123DA22-7011-5D3E-DBF0-54F990C10BB5}"/>
          </ac:spMkLst>
        </pc:spChg>
        <pc:picChg chg="add mod">
          <ac:chgData name="Usuário Convidado" userId="" providerId="Windows Live" clId="Web-{740EC4B8-FE6C-4D85-96D1-92434B4ED946}" dt="2023-10-17T02:55:55.439" v="1807" actId="1076"/>
          <ac:picMkLst>
            <pc:docMk/>
            <pc:sldMk cId="2707229654" sldId="310"/>
            <ac:picMk id="4" creationId="{EEFEE21C-D1D4-D8B3-A51D-7CA1EA379D15}"/>
          </ac:picMkLst>
        </pc:picChg>
        <pc:picChg chg="add mod">
          <ac:chgData name="Usuário Convidado" userId="" providerId="Windows Live" clId="Web-{740EC4B8-FE6C-4D85-96D1-92434B4ED946}" dt="2023-10-17T02:55:52.017" v="1805" actId="1076"/>
          <ac:picMkLst>
            <pc:docMk/>
            <pc:sldMk cId="2707229654" sldId="310"/>
            <ac:picMk id="7" creationId="{57BCC051-6615-82B4-C6EF-1F4E7BCE6ACE}"/>
          </ac:picMkLst>
        </pc:picChg>
        <pc:picChg chg="add del mod">
          <ac:chgData name="Usuário Convidado" userId="" providerId="Windows Live" clId="Web-{740EC4B8-FE6C-4D85-96D1-92434B4ED946}" dt="2023-10-17T02:56:33.673" v="1810"/>
          <ac:picMkLst>
            <pc:docMk/>
            <pc:sldMk cId="2707229654" sldId="310"/>
            <ac:picMk id="8" creationId="{C92FCA80-4438-D33C-7386-0F9966DC69E8}"/>
          </ac:picMkLst>
        </pc:picChg>
      </pc:sldChg>
      <pc:sldChg chg="addSp modSp new">
        <pc:chgData name="Usuário Convidado" userId="" providerId="Windows Live" clId="Web-{740EC4B8-FE6C-4D85-96D1-92434B4ED946}" dt="2023-10-17T03:14:13.705" v="2005" actId="20577"/>
        <pc:sldMkLst>
          <pc:docMk/>
          <pc:sldMk cId="1256892403" sldId="312"/>
        </pc:sldMkLst>
        <pc:spChg chg="add mod">
          <ac:chgData name="Usuário Convidado" userId="" providerId="Windows Live" clId="Web-{740EC4B8-FE6C-4D85-96D1-92434B4ED946}" dt="2023-10-17T03:09:27.064" v="1989" actId="20577"/>
          <ac:spMkLst>
            <pc:docMk/>
            <pc:sldMk cId="1256892403" sldId="312"/>
            <ac:spMk id="4" creationId="{3492B200-C72E-A4B7-454A-A1003ABBB3F3}"/>
          </ac:spMkLst>
        </pc:spChg>
        <pc:spChg chg="add mod">
          <ac:chgData name="Usuário Convidado" userId="" providerId="Windows Live" clId="Web-{740EC4B8-FE6C-4D85-96D1-92434B4ED946}" dt="2023-10-17T03:14:13.705" v="2005" actId="20577"/>
          <ac:spMkLst>
            <pc:docMk/>
            <pc:sldMk cId="1256892403" sldId="312"/>
            <ac:spMk id="6" creationId="{372898CB-917D-2211-7825-9B0E547704FD}"/>
          </ac:spMkLst>
        </pc:spChg>
        <pc:picChg chg="add mod">
          <ac:chgData name="Usuário Convidado" userId="" providerId="Windows Live" clId="Web-{740EC4B8-FE6C-4D85-96D1-92434B4ED946}" dt="2023-10-17T03:06:09.549" v="1923" actId="1076"/>
          <ac:picMkLst>
            <pc:docMk/>
            <pc:sldMk cId="1256892403" sldId="312"/>
            <ac:picMk id="3" creationId="{0F83EC11-66EA-0362-7DDB-0591309AF4FE}"/>
          </ac:picMkLst>
        </pc:picChg>
      </pc:sldChg>
      <pc:sldChg chg="addSp modSp new">
        <pc:chgData name="Usuário Convidado" userId="" providerId="Windows Live" clId="Web-{740EC4B8-FE6C-4D85-96D1-92434B4ED946}" dt="2023-10-17T03:34:00.159" v="2023" actId="1076"/>
        <pc:sldMkLst>
          <pc:docMk/>
          <pc:sldMk cId="2576990703" sldId="313"/>
        </pc:sldMkLst>
        <pc:spChg chg="add mod">
          <ac:chgData name="Usuário Convidado" userId="" providerId="Windows Live" clId="Web-{740EC4B8-FE6C-4D85-96D1-92434B4ED946}" dt="2023-10-17T03:33:58.597" v="2022" actId="1076"/>
          <ac:spMkLst>
            <pc:docMk/>
            <pc:sldMk cId="2576990703" sldId="313"/>
            <ac:spMk id="4" creationId="{9316A55B-85D3-59C9-0DB5-863E4F5524F2}"/>
          </ac:spMkLst>
        </pc:spChg>
        <pc:picChg chg="add mod">
          <ac:chgData name="Usuário Convidado" userId="" providerId="Windows Live" clId="Web-{740EC4B8-FE6C-4D85-96D1-92434B4ED946}" dt="2023-10-17T03:34:00.159" v="2023" actId="1076"/>
          <ac:picMkLst>
            <pc:docMk/>
            <pc:sldMk cId="2576990703" sldId="313"/>
            <ac:picMk id="3" creationId="{20FB404E-B79C-780B-A70C-72ADFBEB9F5B}"/>
          </ac:picMkLst>
        </pc:picChg>
      </pc:sldChg>
    </pc:docChg>
  </pc:docChgLst>
  <pc:docChgLst>
    <pc:chgData name="Usuário Convidado" providerId="Windows Live" clId="Web-{508A373F-14DA-436C-82EE-226DCF4D208D}"/>
    <pc:docChg chg="addSld modSld sldOrd modSection">
      <pc:chgData name="Usuário Convidado" userId="" providerId="Windows Live" clId="Web-{508A373F-14DA-436C-82EE-226DCF4D208D}" dt="2023-10-18T05:26:08.508" v="2611" actId="1076"/>
      <pc:docMkLst>
        <pc:docMk/>
      </pc:docMkLst>
      <pc:sldChg chg="addSp delSp modSp">
        <pc:chgData name="Usuário Convidado" userId="" providerId="Windows Live" clId="Web-{508A373F-14DA-436C-82EE-226DCF4D208D}" dt="2023-10-18T04:48:54.780" v="2574"/>
        <pc:sldMkLst>
          <pc:docMk/>
          <pc:sldMk cId="3798109973" sldId="276"/>
        </pc:sldMkLst>
        <pc:spChg chg="del mod">
          <ac:chgData name="Usuário Convidado" userId="" providerId="Windows Live" clId="Web-{508A373F-14DA-436C-82EE-226DCF4D208D}" dt="2023-10-18T01:50:13.197" v="1577"/>
          <ac:spMkLst>
            <pc:docMk/>
            <pc:sldMk cId="3798109973" sldId="276"/>
            <ac:spMk id="2" creationId="{0E004B10-1AA2-1F39-C7B2-B4914691DE87}"/>
          </ac:spMkLst>
        </pc:spChg>
        <pc:spChg chg="add mod">
          <ac:chgData name="Usuário Convidado" userId="" providerId="Windows Live" clId="Web-{508A373F-14DA-436C-82EE-226DCF4D208D}" dt="2023-10-18T01:50:32.370" v="1584"/>
          <ac:spMkLst>
            <pc:docMk/>
            <pc:sldMk cId="3798109973" sldId="276"/>
            <ac:spMk id="8" creationId="{86786325-EA83-AB6C-32EB-22DD32C10D4D}"/>
          </ac:spMkLst>
        </pc:spChg>
        <pc:spChg chg="add mod">
          <ac:chgData name="Usuário Convidado" userId="" providerId="Windows Live" clId="Web-{508A373F-14DA-436C-82EE-226DCF4D208D}" dt="2023-10-18T01:51:01.949" v="1591" actId="1076"/>
          <ac:spMkLst>
            <pc:docMk/>
            <pc:sldMk cId="3798109973" sldId="276"/>
            <ac:spMk id="11" creationId="{EB0D27A4-054C-B923-9754-B0E2E57881C0}"/>
          </ac:spMkLst>
        </pc:spChg>
        <pc:spChg chg="add mod">
          <ac:chgData name="Usuário Convidado" userId="" providerId="Windows Live" clId="Web-{508A373F-14DA-436C-82EE-226DCF4D208D}" dt="2023-10-18T02:14:23.403" v="1951" actId="1076"/>
          <ac:spMkLst>
            <pc:docMk/>
            <pc:sldMk cId="3798109973" sldId="276"/>
            <ac:spMk id="12" creationId="{F0061D10-3856-96E6-F44B-A0740A2F682F}"/>
          </ac:spMkLst>
        </pc:spChg>
        <pc:spChg chg="add mod">
          <ac:chgData name="Usuário Convidado" userId="" providerId="Windows Live" clId="Web-{508A373F-14DA-436C-82EE-226DCF4D208D}" dt="2023-10-18T02:13:53.090" v="1948" actId="1076"/>
          <ac:spMkLst>
            <pc:docMk/>
            <pc:sldMk cId="3798109973" sldId="276"/>
            <ac:spMk id="17" creationId="{F2352CC5-D743-D5C4-E631-BC6CD60CE348}"/>
          </ac:spMkLst>
        </pc:spChg>
        <pc:spChg chg="add mod">
          <ac:chgData name="Usuário Convidado" userId="" providerId="Windows Live" clId="Web-{508A373F-14DA-436C-82EE-226DCF4D208D}" dt="2023-10-18T02:15:11.936" v="1963" actId="1076"/>
          <ac:spMkLst>
            <pc:docMk/>
            <pc:sldMk cId="3798109973" sldId="276"/>
            <ac:spMk id="20" creationId="{A3BB7270-2F2B-8A7B-8B18-5942DB03375C}"/>
          </ac:spMkLst>
        </pc:spChg>
        <pc:graphicFrameChg chg="add del mod">
          <ac:chgData name="Usuário Convidado" userId="" providerId="Windows Live" clId="Web-{508A373F-14DA-436C-82EE-226DCF4D208D}" dt="2023-10-18T02:12:41.728" v="1933"/>
          <ac:graphicFrameMkLst>
            <pc:docMk/>
            <pc:sldMk cId="3798109973" sldId="276"/>
            <ac:graphicFrameMk id="7" creationId="{BBD22EFC-E943-4866-2E8F-4F7677AADD7E}"/>
          </ac:graphicFrameMkLst>
        </pc:graphicFrameChg>
        <pc:graphicFrameChg chg="add del mod">
          <ac:chgData name="Usuário Convidado" userId="" providerId="Windows Live" clId="Web-{508A373F-14DA-436C-82EE-226DCF4D208D}" dt="2023-10-18T02:12:19.649" v="1925"/>
          <ac:graphicFrameMkLst>
            <pc:docMk/>
            <pc:sldMk cId="3798109973" sldId="276"/>
            <ac:graphicFrameMk id="10" creationId="{2D56E76E-4264-1F01-4F51-1422A13FA001}"/>
          </ac:graphicFrameMkLst>
        </pc:graphicFrameChg>
        <pc:graphicFrameChg chg="add mod modGraphic">
          <ac:chgData name="Usuário Convidado" userId="" providerId="Windows Live" clId="Web-{508A373F-14DA-436C-82EE-226DCF4D208D}" dt="2023-10-18T02:14:44.779" v="1957"/>
          <ac:graphicFrameMkLst>
            <pc:docMk/>
            <pc:sldMk cId="3798109973" sldId="276"/>
            <ac:graphicFrameMk id="16" creationId="{9E7829D7-7070-0F74-63CD-3BDC60E639EE}"/>
          </ac:graphicFrameMkLst>
        </pc:graphicFrameChg>
        <pc:graphicFrameChg chg="add mod modGraphic">
          <ac:chgData name="Usuário Convidado" userId="" providerId="Windows Live" clId="Web-{508A373F-14DA-436C-82EE-226DCF4D208D}" dt="2023-10-18T04:48:54.780" v="2574"/>
          <ac:graphicFrameMkLst>
            <pc:docMk/>
            <pc:sldMk cId="3798109973" sldId="276"/>
            <ac:graphicFrameMk id="19" creationId="{EEDBE71B-C1BC-721D-586C-C1C27290E95B}"/>
          </ac:graphicFrameMkLst>
        </pc:graphicFrameChg>
        <pc:picChg chg="add mod">
          <ac:chgData name="Usuário Convidado" userId="" providerId="Windows Live" clId="Web-{508A373F-14DA-436C-82EE-226DCF4D208D}" dt="2023-10-18T02:14:28.419" v="1952" actId="1076"/>
          <ac:picMkLst>
            <pc:docMk/>
            <pc:sldMk cId="3798109973" sldId="276"/>
            <ac:picMk id="3" creationId="{1F82B767-13F5-B893-F654-2ACC4ACB6408}"/>
          </ac:picMkLst>
        </pc:picChg>
        <pc:picChg chg="add mod">
          <ac:chgData name="Usuário Convidado" userId="" providerId="Windows Live" clId="Web-{508A373F-14DA-436C-82EE-226DCF4D208D}" dt="2023-10-18T02:14:32.326" v="1953" actId="1076"/>
          <ac:picMkLst>
            <pc:docMk/>
            <pc:sldMk cId="3798109973" sldId="276"/>
            <ac:picMk id="5" creationId="{F25406EE-C187-66E9-0BD4-8487E274CFA2}"/>
          </ac:picMkLst>
        </pc:picChg>
        <pc:picChg chg="add mod">
          <ac:chgData name="Usuário Convidado" userId="" providerId="Windows Live" clId="Web-{508A373F-14DA-436C-82EE-226DCF4D208D}" dt="2023-10-18T01:52:12.311" v="1605" actId="1076"/>
          <ac:picMkLst>
            <pc:docMk/>
            <pc:sldMk cId="3798109973" sldId="276"/>
            <ac:picMk id="14" creationId="{20031308-5D08-2BF5-237D-09DF6ACB950E}"/>
          </ac:picMkLst>
        </pc:picChg>
      </pc:sldChg>
      <pc:sldChg chg="addSp delSp modSp">
        <pc:chgData name="Usuário Convidado" userId="" providerId="Windows Live" clId="Web-{508A373F-14DA-436C-82EE-226DCF4D208D}" dt="2023-10-18T02:27:53.869" v="2026" actId="1076"/>
        <pc:sldMkLst>
          <pc:docMk/>
          <pc:sldMk cId="4216787456" sldId="286"/>
        </pc:sldMkLst>
        <pc:spChg chg="del">
          <ac:chgData name="Usuário Convidado" userId="" providerId="Windows Live" clId="Web-{508A373F-14DA-436C-82EE-226DCF4D208D}" dt="2023-10-18T02:04:49.087" v="1761"/>
          <ac:spMkLst>
            <pc:docMk/>
            <pc:sldMk cId="4216787456" sldId="286"/>
            <ac:spMk id="2" creationId="{52DA761B-997A-C677-5220-858CE52471EC}"/>
          </ac:spMkLst>
        </pc:spChg>
        <pc:spChg chg="add mod">
          <ac:chgData name="Usuário Convidado" userId="" providerId="Windows Live" clId="Web-{508A373F-14DA-436C-82EE-226DCF4D208D}" dt="2023-10-18T02:12:28.681" v="1930" actId="1076"/>
          <ac:spMkLst>
            <pc:docMk/>
            <pc:sldMk cId="4216787456" sldId="286"/>
            <ac:spMk id="17" creationId="{859662EC-37C4-8310-4B16-11A57E3B7A8B}"/>
          </ac:spMkLst>
        </pc:spChg>
        <pc:spChg chg="add del mod">
          <ac:chgData name="Usuário Convidado" userId="" providerId="Windows Live" clId="Web-{508A373F-14DA-436C-82EE-226DCF4D208D}" dt="2023-10-18T02:13:36.496" v="1942"/>
          <ac:spMkLst>
            <pc:docMk/>
            <pc:sldMk cId="4216787456" sldId="286"/>
            <ac:spMk id="20" creationId="{8BBA0FAE-14CD-777C-B55F-0CB8B253EDB1}"/>
          </ac:spMkLst>
        </pc:spChg>
        <pc:spChg chg="add mod">
          <ac:chgData name="Usuário Convidado" userId="" providerId="Windows Live" clId="Web-{508A373F-14DA-436C-82EE-226DCF4D208D}" dt="2023-10-18T02:27:53.869" v="2026" actId="1076"/>
          <ac:spMkLst>
            <pc:docMk/>
            <pc:sldMk cId="4216787456" sldId="286"/>
            <ac:spMk id="22" creationId="{966B8CA6-505F-3CC2-840F-7F3D98014121}"/>
          </ac:spMkLst>
        </pc:spChg>
        <pc:graphicFrameChg chg="add mod modGraphic">
          <ac:chgData name="Usuário Convidado" userId="" providerId="Windows Live" clId="Web-{508A373F-14DA-436C-82EE-226DCF4D208D}" dt="2023-10-18T02:16:13.860" v="1983"/>
          <ac:graphicFrameMkLst>
            <pc:docMk/>
            <pc:sldMk cId="4216787456" sldId="286"/>
            <ac:graphicFrameMk id="5" creationId="{604D2762-660D-39B3-4899-06D479BB8B18}"/>
          </ac:graphicFrameMkLst>
        </pc:graphicFrameChg>
        <pc:graphicFrameChg chg="add mod modGraphic">
          <ac:chgData name="Usuário Convidado" userId="" providerId="Windows Live" clId="Web-{508A373F-14DA-436C-82EE-226DCF4D208D}" dt="2023-10-18T02:16:20.079" v="1985"/>
          <ac:graphicFrameMkLst>
            <pc:docMk/>
            <pc:sldMk cId="4216787456" sldId="286"/>
            <ac:graphicFrameMk id="7" creationId="{EAD852A3-C7FB-69F3-009F-4A2D15372412}"/>
          </ac:graphicFrameMkLst>
        </pc:graphicFrameChg>
        <pc:graphicFrameChg chg="add del mod modGraphic">
          <ac:chgData name="Usuário Convidado" userId="" providerId="Windows Live" clId="Web-{508A373F-14DA-436C-82EE-226DCF4D208D}" dt="2023-10-18T02:16:34.314" v="1990"/>
          <ac:graphicFrameMkLst>
            <pc:docMk/>
            <pc:sldMk cId="4216787456" sldId="286"/>
            <ac:graphicFrameMk id="8" creationId="{188D1457-1D99-3492-2565-DBAAE5D8B41F}"/>
          </ac:graphicFrameMkLst>
        </pc:graphicFrameChg>
        <pc:graphicFrameChg chg="add del">
          <ac:chgData name="Usuário Convidado" userId="" providerId="Windows Live" clId="Web-{508A373F-14DA-436C-82EE-226DCF4D208D}" dt="2023-10-18T02:06:03.996" v="1796"/>
          <ac:graphicFrameMkLst>
            <pc:docMk/>
            <pc:sldMk cId="4216787456" sldId="286"/>
            <ac:graphicFrameMk id="9" creationId="{A03600BF-B3C7-E841-BAF7-F870C862338D}"/>
          </ac:graphicFrameMkLst>
        </pc:graphicFrameChg>
        <pc:graphicFrameChg chg="add del">
          <ac:chgData name="Usuário Convidado" userId="" providerId="Windows Live" clId="Web-{508A373F-14DA-436C-82EE-226DCF4D208D}" dt="2023-10-18T02:06:03.277" v="1795"/>
          <ac:graphicFrameMkLst>
            <pc:docMk/>
            <pc:sldMk cId="4216787456" sldId="286"/>
            <ac:graphicFrameMk id="10" creationId="{A268D8A8-1021-FDB3-F7F5-FDEF14545BB6}"/>
          </ac:graphicFrameMkLst>
        </pc:graphicFrameChg>
        <pc:graphicFrameChg chg="add del">
          <ac:chgData name="Usuário Convidado" userId="" providerId="Windows Live" clId="Web-{508A373F-14DA-436C-82EE-226DCF4D208D}" dt="2023-10-18T02:06:00.277" v="1794"/>
          <ac:graphicFrameMkLst>
            <pc:docMk/>
            <pc:sldMk cId="4216787456" sldId="286"/>
            <ac:graphicFrameMk id="11" creationId="{BFB976C0-5027-BC99-10B7-EF749686AC4D}"/>
          </ac:graphicFrameMkLst>
        </pc:graphicFrameChg>
        <pc:graphicFrameChg chg="add mod modGraphic">
          <ac:chgData name="Usuário Convidado" userId="" providerId="Windows Live" clId="Web-{508A373F-14DA-436C-82EE-226DCF4D208D}" dt="2023-10-18T02:16:23.783" v="1987"/>
          <ac:graphicFrameMkLst>
            <pc:docMk/>
            <pc:sldMk cId="4216787456" sldId="286"/>
            <ac:graphicFrameMk id="12" creationId="{3DE1B243-1FBA-0DAD-C058-F25D82CA3980}"/>
          </ac:graphicFrameMkLst>
        </pc:graphicFrameChg>
        <pc:graphicFrameChg chg="add del mod">
          <ac:chgData name="Usuário Convidado" userId="" providerId="Windows Live" clId="Web-{508A373F-14DA-436C-82EE-226DCF4D208D}" dt="2023-10-18T02:06:44.075" v="1802"/>
          <ac:graphicFrameMkLst>
            <pc:docMk/>
            <pc:sldMk cId="4216787456" sldId="286"/>
            <ac:graphicFrameMk id="14" creationId="{10384CF7-17F8-A8E2-A2CF-B7AED4498AB5}"/>
          </ac:graphicFrameMkLst>
        </pc:graphicFrameChg>
        <pc:graphicFrameChg chg="add del mod">
          <ac:chgData name="Usuário Convidado" userId="" providerId="Windows Live" clId="Web-{508A373F-14DA-436C-82EE-226DCF4D208D}" dt="2023-10-18T02:15:03.858" v="1958"/>
          <ac:graphicFrameMkLst>
            <pc:docMk/>
            <pc:sldMk cId="4216787456" sldId="286"/>
            <ac:graphicFrameMk id="16" creationId="{D97B0FD4-EF14-463B-52D3-4A2C76C35A05}"/>
          </ac:graphicFrameMkLst>
        </pc:graphicFrameChg>
        <pc:graphicFrameChg chg="add del mod modGraphic">
          <ac:chgData name="Usuário Convidado" userId="" providerId="Windows Live" clId="Web-{508A373F-14DA-436C-82EE-226DCF4D208D}" dt="2023-10-18T02:13:45.996" v="1943"/>
          <ac:graphicFrameMkLst>
            <pc:docMk/>
            <pc:sldMk cId="4216787456" sldId="286"/>
            <ac:graphicFrameMk id="19" creationId="{82A92543-E169-8223-2B1C-52F6FAAAF15E}"/>
          </ac:graphicFrameMkLst>
        </pc:graphicFrameChg>
      </pc:sldChg>
      <pc:sldChg chg="addSp delSp modSp">
        <pc:chgData name="Usuário Convidado" userId="" providerId="Windows Live" clId="Web-{508A373F-14DA-436C-82EE-226DCF4D208D}" dt="2023-10-18T05:09:51.616" v="2601" actId="1076"/>
        <pc:sldMkLst>
          <pc:docMk/>
          <pc:sldMk cId="1813166688" sldId="288"/>
        </pc:sldMkLst>
        <pc:spChg chg="del mod">
          <ac:chgData name="Usuário Convidado" userId="" providerId="Windows Live" clId="Web-{508A373F-14DA-436C-82EE-226DCF4D208D}" dt="2023-10-18T02:27:35.493" v="2023"/>
          <ac:spMkLst>
            <pc:docMk/>
            <pc:sldMk cId="1813166688" sldId="288"/>
            <ac:spMk id="2" creationId="{5A4BE3E8-B8EC-AD46-1826-D06DCB5962D9}"/>
          </ac:spMkLst>
        </pc:spChg>
        <pc:spChg chg="del mod">
          <ac:chgData name="Usuário Convidado" userId="" providerId="Windows Live" clId="Web-{508A373F-14DA-436C-82EE-226DCF4D208D}" dt="2023-10-18T02:27:26.415" v="2019"/>
          <ac:spMkLst>
            <pc:docMk/>
            <pc:sldMk cId="1813166688" sldId="288"/>
            <ac:spMk id="3" creationId="{C8651184-9F30-3FFB-613D-E4C4928D18B7}"/>
          </ac:spMkLst>
        </pc:spChg>
        <pc:spChg chg="add del mod">
          <ac:chgData name="Usuário Convidado" userId="" providerId="Windows Live" clId="Web-{508A373F-14DA-436C-82EE-226DCF4D208D}" dt="2023-10-18T03:09:31.174" v="2455"/>
          <ac:spMkLst>
            <pc:docMk/>
            <pc:sldMk cId="1813166688" sldId="288"/>
            <ac:spMk id="3" creationId="{DFDD9371-8A1F-006E-7782-CEE34ED4F140}"/>
          </ac:spMkLst>
        </pc:spChg>
        <pc:spChg chg="add mod">
          <ac:chgData name="Usuário Convidado" userId="" providerId="Windows Live" clId="Web-{508A373F-14DA-436C-82EE-226DCF4D208D}" dt="2023-10-18T03:09:47.253" v="2462" actId="1076"/>
          <ac:spMkLst>
            <pc:docMk/>
            <pc:sldMk cId="1813166688" sldId="288"/>
            <ac:spMk id="4" creationId="{2E9F7F40-F50E-333E-B181-8B0DF8DC0D9C}"/>
          </ac:spMkLst>
        </pc:spChg>
        <pc:spChg chg="add del mod">
          <ac:chgData name="Usuário Convidado" userId="" providerId="Windows Live" clId="Web-{508A373F-14DA-436C-82EE-226DCF4D208D}" dt="2023-10-18T02:27:13.243" v="2016"/>
          <ac:spMkLst>
            <pc:docMk/>
            <pc:sldMk cId="1813166688" sldId="288"/>
            <ac:spMk id="7" creationId="{DEC5359A-3E6F-2D93-D236-106BB4BA7AA0}"/>
          </ac:spMkLst>
        </pc:spChg>
        <pc:spChg chg="add mod">
          <ac:chgData name="Usuário Convidado" userId="" providerId="Windows Live" clId="Web-{508A373F-14DA-436C-82EE-226DCF4D208D}" dt="2023-10-18T04:51:20.347" v="2589" actId="20577"/>
          <ac:spMkLst>
            <pc:docMk/>
            <pc:sldMk cId="1813166688" sldId="288"/>
            <ac:spMk id="9" creationId="{EDBFE281-422A-4083-375A-966A1A91D33F}"/>
          </ac:spMkLst>
        </pc:spChg>
        <pc:spChg chg="add mod">
          <ac:chgData name="Usuário Convidado" userId="" providerId="Windows Live" clId="Web-{508A373F-14DA-436C-82EE-226DCF4D208D}" dt="2023-10-18T05:09:51.616" v="2601" actId="1076"/>
          <ac:spMkLst>
            <pc:docMk/>
            <pc:sldMk cId="1813166688" sldId="288"/>
            <ac:spMk id="11" creationId="{2113A293-B237-1627-FC13-A29B429B2C1E}"/>
          </ac:spMkLst>
        </pc:spChg>
        <pc:spChg chg="add mod">
          <ac:chgData name="Usuário Convidado" userId="" providerId="Windows Live" clId="Web-{508A373F-14DA-436C-82EE-226DCF4D208D}" dt="2023-10-18T03:02:22.019" v="2399" actId="14100"/>
          <ac:spMkLst>
            <pc:docMk/>
            <pc:sldMk cId="1813166688" sldId="288"/>
            <ac:spMk id="16" creationId="{65E5851A-954D-6AC2-AB5B-DFBE6DF82DF9}"/>
          </ac:spMkLst>
        </pc:spChg>
        <pc:spChg chg="add mod">
          <ac:chgData name="Usuário Convidado" userId="" providerId="Windows Live" clId="Web-{508A373F-14DA-436C-82EE-226DCF4D208D}" dt="2023-10-18T03:02:18.737" v="2398" actId="1076"/>
          <ac:spMkLst>
            <pc:docMk/>
            <pc:sldMk cId="1813166688" sldId="288"/>
            <ac:spMk id="17" creationId="{7CA31792-94EC-ACDF-2B04-FD75AE226FB1}"/>
          </ac:spMkLst>
        </pc:spChg>
        <pc:spChg chg="add mod">
          <ac:chgData name="Usuário Convidado" userId="" providerId="Windows Live" clId="Web-{508A373F-14DA-436C-82EE-226DCF4D208D}" dt="2023-10-18T02:45:54.813" v="2132" actId="20577"/>
          <ac:spMkLst>
            <pc:docMk/>
            <pc:sldMk cId="1813166688" sldId="288"/>
            <ac:spMk id="18" creationId="{0E639F8D-520A-F446-3FCF-B56BF76C637C}"/>
          </ac:spMkLst>
        </pc:spChg>
        <pc:spChg chg="add del">
          <ac:chgData name="Usuário Convidado" userId="" providerId="Windows Live" clId="Web-{508A373F-14DA-436C-82EE-226DCF4D208D}" dt="2023-10-18T02:43:22.463" v="2127"/>
          <ac:spMkLst>
            <pc:docMk/>
            <pc:sldMk cId="1813166688" sldId="288"/>
            <ac:spMk id="19" creationId="{1621C9B8-2422-C26F-47E8-78B39F1253E5}"/>
          </ac:spMkLst>
        </pc:spChg>
        <pc:spChg chg="add mod">
          <ac:chgData name="Usuário Convidado" userId="" providerId="Windows Live" clId="Web-{508A373F-14DA-436C-82EE-226DCF4D208D}" dt="2023-10-18T02:48:36.396" v="2170" actId="1076"/>
          <ac:spMkLst>
            <pc:docMk/>
            <pc:sldMk cId="1813166688" sldId="288"/>
            <ac:spMk id="21" creationId="{18C61F5E-C09C-9234-586F-902F1D9AB85E}"/>
          </ac:spMkLst>
        </pc:spChg>
        <pc:spChg chg="add del mod">
          <ac:chgData name="Usuário Convidado" userId="" providerId="Windows Live" clId="Web-{508A373F-14DA-436C-82EE-226DCF4D208D}" dt="2023-10-18T02:48:49.725" v="2174"/>
          <ac:spMkLst>
            <pc:docMk/>
            <pc:sldMk cId="1813166688" sldId="288"/>
            <ac:spMk id="22" creationId="{559B0E74-7043-EE9F-D248-6A9F4D6F4D11}"/>
          </ac:spMkLst>
        </pc:spChg>
        <pc:spChg chg="add del mod">
          <ac:chgData name="Usuário Convidado" userId="" providerId="Windows Live" clId="Web-{508A373F-14DA-436C-82EE-226DCF4D208D}" dt="2023-10-18T02:49:01.553" v="2178"/>
          <ac:spMkLst>
            <pc:docMk/>
            <pc:sldMk cId="1813166688" sldId="288"/>
            <ac:spMk id="23" creationId="{BDA51601-2A84-46FC-A2F2-2DB976214C65}"/>
          </ac:spMkLst>
        </pc:spChg>
        <pc:spChg chg="add mod">
          <ac:chgData name="Usuário Convidado" userId="" providerId="Windows Live" clId="Web-{508A373F-14DA-436C-82EE-226DCF4D208D}" dt="2023-10-18T03:02:12.940" v="2396" actId="14100"/>
          <ac:spMkLst>
            <pc:docMk/>
            <pc:sldMk cId="1813166688" sldId="288"/>
            <ac:spMk id="24" creationId="{FCF09FEE-9F28-2739-CE79-F3339B73F7DE}"/>
          </ac:spMkLst>
        </pc:spChg>
        <pc:spChg chg="add del">
          <ac:chgData name="Usuário Convidado" userId="" providerId="Windows Live" clId="Web-{508A373F-14DA-436C-82EE-226DCF4D208D}" dt="2023-10-18T02:49:43.445" v="2186"/>
          <ac:spMkLst>
            <pc:docMk/>
            <pc:sldMk cId="1813166688" sldId="288"/>
            <ac:spMk id="25" creationId="{2189F6AF-FB3E-01E2-254F-998259D6E0C0}"/>
          </ac:spMkLst>
        </pc:spChg>
        <pc:spChg chg="add mod">
          <ac:chgData name="Usuário Convidado" userId="" providerId="Windows Live" clId="Web-{508A373F-14DA-436C-82EE-226DCF4D208D}" dt="2023-10-18T05:07:34.440" v="2599" actId="20577"/>
          <ac:spMkLst>
            <pc:docMk/>
            <pc:sldMk cId="1813166688" sldId="288"/>
            <ac:spMk id="26" creationId="{25C79FC2-FD0F-D9CF-8B35-6B71BC3BAACB}"/>
          </ac:spMkLst>
        </pc:spChg>
        <pc:spChg chg="add mod">
          <ac:chgData name="Usuário Convidado" userId="" providerId="Windows Live" clId="Web-{508A373F-14DA-436C-82EE-226DCF4D208D}" dt="2023-10-18T05:06:57.017" v="2595" actId="20577"/>
          <ac:spMkLst>
            <pc:docMk/>
            <pc:sldMk cId="1813166688" sldId="288"/>
            <ac:spMk id="27" creationId="{A86BCEE6-8C8F-DB06-F94F-A14377ADEEA1}"/>
          </ac:spMkLst>
        </pc:spChg>
        <pc:spChg chg="add mod">
          <ac:chgData name="Usuário Convidado" userId="" providerId="Windows Live" clId="Web-{508A373F-14DA-436C-82EE-226DCF4D208D}" dt="2023-10-18T05:08:23.332" v="2600" actId="1076"/>
          <ac:spMkLst>
            <pc:docMk/>
            <pc:sldMk cId="1813166688" sldId="288"/>
            <ac:spMk id="28" creationId="{8A92A327-7038-58CF-A568-F773F68379B2}"/>
          </ac:spMkLst>
        </pc:spChg>
        <pc:spChg chg="add mod">
          <ac:chgData name="Usuário Convidado" userId="" providerId="Windows Live" clId="Web-{508A373F-14DA-436C-82EE-226DCF4D208D}" dt="2023-10-18T02:55:37.755" v="2341" actId="14100"/>
          <ac:spMkLst>
            <pc:docMk/>
            <pc:sldMk cId="1813166688" sldId="288"/>
            <ac:spMk id="29" creationId="{4B95CFCC-98FB-5897-4B26-958962B6BD89}"/>
          </ac:spMkLst>
        </pc:spChg>
        <pc:spChg chg="add del">
          <ac:chgData name="Usuário Convidado" userId="" providerId="Windows Live" clId="Web-{508A373F-14DA-436C-82EE-226DCF4D208D}" dt="2023-10-18T03:01:09.391" v="2378"/>
          <ac:spMkLst>
            <pc:docMk/>
            <pc:sldMk cId="1813166688" sldId="288"/>
            <ac:spMk id="34" creationId="{D4A9C87C-438E-08B3-1873-31B3C92A0469}"/>
          </ac:spMkLst>
        </pc:spChg>
        <pc:spChg chg="add mod">
          <ac:chgData name="Usuário Convidado" userId="" providerId="Windows Live" clId="Web-{508A373F-14DA-436C-82EE-226DCF4D208D}" dt="2023-10-18T03:09:49.893" v="2463" actId="1076"/>
          <ac:spMkLst>
            <pc:docMk/>
            <pc:sldMk cId="1813166688" sldId="288"/>
            <ac:spMk id="35" creationId="{C8C77E97-24A2-902A-BB42-66C5D0F56302}"/>
          </ac:spMkLst>
        </pc:spChg>
        <pc:spChg chg="add del mod">
          <ac:chgData name="Usuário Convidado" userId="" providerId="Windows Live" clId="Web-{508A373F-14DA-436C-82EE-226DCF4D208D}" dt="2023-10-18T03:02:39.644" v="2403"/>
          <ac:spMkLst>
            <pc:docMk/>
            <pc:sldMk cId="1813166688" sldId="288"/>
            <ac:spMk id="36" creationId="{E6F8227C-6662-EF80-82A9-3A104CC49E14}"/>
          </ac:spMkLst>
        </pc:spChg>
        <pc:spChg chg="add mod">
          <ac:chgData name="Usuário Convidado" userId="" providerId="Windows Live" clId="Web-{508A373F-14DA-436C-82EE-226DCF4D208D}" dt="2023-10-18T03:03:21.208" v="2415" actId="1076"/>
          <ac:spMkLst>
            <pc:docMk/>
            <pc:sldMk cId="1813166688" sldId="288"/>
            <ac:spMk id="37" creationId="{08D4D67A-3AE9-CCC6-D2A6-A9C53BE86354}"/>
          </ac:spMkLst>
        </pc:spChg>
        <pc:spChg chg="add mod">
          <ac:chgData name="Usuário Convidado" userId="" providerId="Windows Live" clId="Web-{508A373F-14DA-436C-82EE-226DCF4D208D}" dt="2023-10-18T03:04:42.414" v="2447" actId="1076"/>
          <ac:spMkLst>
            <pc:docMk/>
            <pc:sldMk cId="1813166688" sldId="288"/>
            <ac:spMk id="38" creationId="{80926D7B-5611-101D-ACDE-F8C644D29638}"/>
          </ac:spMkLst>
        </pc:spChg>
        <pc:spChg chg="add mod">
          <ac:chgData name="Usuário Convidado" userId="" providerId="Windows Live" clId="Web-{508A373F-14DA-436C-82EE-226DCF4D208D}" dt="2023-10-18T03:04:50.383" v="2450" actId="1076"/>
          <ac:spMkLst>
            <pc:docMk/>
            <pc:sldMk cId="1813166688" sldId="288"/>
            <ac:spMk id="39" creationId="{4B35C71B-AC7D-4BEE-5A24-2046D028A28B}"/>
          </ac:spMkLst>
        </pc:spChg>
        <pc:spChg chg="add del">
          <ac:chgData name="Usuário Convidado" userId="" providerId="Windows Live" clId="Web-{508A373F-14DA-436C-82EE-226DCF4D208D}" dt="2023-10-18T03:03:02.098" v="2411"/>
          <ac:spMkLst>
            <pc:docMk/>
            <pc:sldMk cId="1813166688" sldId="288"/>
            <ac:spMk id="40" creationId="{DDDD7975-9124-00F0-9D7D-6ACE16492761}"/>
          </ac:spMkLst>
        </pc:spChg>
        <pc:spChg chg="add mod">
          <ac:chgData name="Usuário Convidado" userId="" providerId="Windows Live" clId="Web-{508A373F-14DA-436C-82EE-226DCF4D208D}" dt="2023-10-18T05:07:06.440" v="2597" actId="20577"/>
          <ac:spMkLst>
            <pc:docMk/>
            <pc:sldMk cId="1813166688" sldId="288"/>
            <ac:spMk id="41" creationId="{05111BA6-0BCC-FA3A-7F64-1626456B9D7B}"/>
          </ac:spMkLst>
        </pc:spChg>
        <pc:graphicFrameChg chg="add del">
          <ac:chgData name="Usuário Convidado" userId="" providerId="Windows Live" clId="Web-{508A373F-14DA-436C-82EE-226DCF4D208D}" dt="2023-10-18T02:45:37.109" v="2129"/>
          <ac:graphicFrameMkLst>
            <pc:docMk/>
            <pc:sldMk cId="1813166688" sldId="288"/>
            <ac:graphicFrameMk id="20" creationId="{72CAB8BF-A150-A991-0FA9-B2A1A9C18FD7}"/>
          </ac:graphicFrameMkLst>
        </pc:graphicFrameChg>
        <pc:picChg chg="add del mod">
          <ac:chgData name="Usuário Convidado" userId="" providerId="Windows Live" clId="Web-{508A373F-14DA-436C-82EE-226DCF4D208D}" dt="2023-10-18T02:56:52.429" v="2351"/>
          <ac:picMkLst>
            <pc:docMk/>
            <pc:sldMk cId="1813166688" sldId="288"/>
            <ac:picMk id="4" creationId="{A7E29932-556C-1D5C-246E-A16489FE35F8}"/>
          </ac:picMkLst>
        </pc:picChg>
        <pc:picChg chg="add del mod">
          <ac:chgData name="Usuário Convidado" userId="" providerId="Windows Live" clId="Web-{508A373F-14DA-436C-82EE-226DCF4D208D}" dt="2023-10-18T02:41:28.928" v="2093"/>
          <ac:picMkLst>
            <pc:docMk/>
            <pc:sldMk cId="1813166688" sldId="288"/>
            <ac:picMk id="13" creationId="{4DE34EFE-511F-4A30-F908-95A0B22D56B7}"/>
          </ac:picMkLst>
        </pc:picChg>
        <pc:picChg chg="add mod">
          <ac:chgData name="Usuário Convidado" userId="" providerId="Windows Live" clId="Web-{508A373F-14DA-436C-82EE-226DCF4D208D}" dt="2023-10-18T03:02:15.815" v="2397" actId="1076"/>
          <ac:picMkLst>
            <pc:docMk/>
            <pc:sldMk cId="1813166688" sldId="288"/>
            <ac:picMk id="14" creationId="{B038BB02-90F0-B5B4-2674-4D9336591305}"/>
          </ac:picMkLst>
        </pc:picChg>
        <pc:picChg chg="add mod">
          <ac:chgData name="Usuário Convidado" userId="" providerId="Windows Live" clId="Web-{508A373F-14DA-436C-82EE-226DCF4D208D}" dt="2023-10-18T02:57:45.931" v="2359" actId="1076"/>
          <ac:picMkLst>
            <pc:docMk/>
            <pc:sldMk cId="1813166688" sldId="288"/>
            <ac:picMk id="30" creationId="{A8790BB3-FCEF-B161-3C0F-5E95F6A6C795}"/>
          </ac:picMkLst>
        </pc:picChg>
        <pc:picChg chg="add mod">
          <ac:chgData name="Usuário Convidado" userId="" providerId="Windows Live" clId="Web-{508A373F-14DA-436C-82EE-226DCF4D208D}" dt="2023-10-18T02:59:40.075" v="2370" actId="1076"/>
          <ac:picMkLst>
            <pc:docMk/>
            <pc:sldMk cId="1813166688" sldId="288"/>
            <ac:picMk id="31" creationId="{E48513A2-09B5-64D2-6DE0-AA147B7B92CB}"/>
          </ac:picMkLst>
        </pc:picChg>
        <pc:picChg chg="add mod">
          <ac:chgData name="Usuário Convidado" userId="" providerId="Windows Live" clId="Web-{508A373F-14DA-436C-82EE-226DCF4D208D}" dt="2023-10-18T03:00:13.670" v="2376" actId="1076"/>
          <ac:picMkLst>
            <pc:docMk/>
            <pc:sldMk cId="1813166688" sldId="288"/>
            <ac:picMk id="33" creationId="{0B8972D1-555E-7C64-B99D-AA081B160064}"/>
          </ac:picMkLst>
        </pc:picChg>
      </pc:sldChg>
      <pc:sldChg chg="addSp delSp modSp modCm">
        <pc:chgData name="Usuário Convidado" userId="" providerId="Windows Live" clId="Web-{508A373F-14DA-436C-82EE-226DCF4D208D}" dt="2023-10-18T05:26:08.508" v="2611" actId="1076"/>
        <pc:sldMkLst>
          <pc:docMk/>
          <pc:sldMk cId="801196128" sldId="295"/>
        </pc:sldMkLst>
        <pc:spChg chg="add del mod">
          <ac:chgData name="Usuário Convidado" userId="" providerId="Windows Live" clId="Web-{508A373F-14DA-436C-82EE-226DCF4D208D}" dt="2023-10-18T05:17:37.587" v="2608"/>
          <ac:spMkLst>
            <pc:docMk/>
            <pc:sldMk cId="801196128" sldId="295"/>
            <ac:spMk id="5" creationId="{7FEDEFA9-1F35-85EF-5E52-DF04E99B6CAC}"/>
          </ac:spMkLst>
        </pc:spChg>
        <pc:spChg chg="mod">
          <ac:chgData name="Usuário Convidado" userId="" providerId="Windows Live" clId="Web-{508A373F-14DA-436C-82EE-226DCF4D208D}" dt="2023-10-18T05:26:08.508" v="2611" actId="1076"/>
          <ac:spMkLst>
            <pc:docMk/>
            <pc:sldMk cId="801196128" sldId="295"/>
            <ac:spMk id="25" creationId="{530E79C5-FBA0-6BBE-2863-EF85F5CE9D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Usuário Convidado" userId="" providerId="Windows Live" clId="Web-{508A373F-14DA-436C-82EE-226DCF4D208D}" dt="2023-10-18T05:17:53.415" v="2609"/>
              <pc2:cmMkLst xmlns:pc2="http://schemas.microsoft.com/office/powerpoint/2019/9/main/command">
                <pc:docMk/>
                <pc:sldMk cId="801196128" sldId="295"/>
                <pc2:cmMk id="{3B5BE1C3-CCD4-4008-9E67-A744B717F578}"/>
              </pc2:cmMkLst>
              <pc226:cmRplyChg chg="add">
                <pc226:chgData name="Usuário Convidado" userId="" providerId="Windows Live" clId="Web-{508A373F-14DA-436C-82EE-226DCF4D208D}" dt="2023-10-18T05:17:53.415" v="2609"/>
                <pc2:cmRplyMkLst xmlns:pc2="http://schemas.microsoft.com/office/powerpoint/2019/9/main/command">
                  <pc:docMk/>
                  <pc:sldMk cId="801196128" sldId="295"/>
                  <pc2:cmMk id="{3B5BE1C3-CCD4-4008-9E67-A744B717F578}"/>
                  <pc2:cmRplyMk id="{5856916A-A1DB-4449-857B-69DE66C43D70}"/>
                </pc2:cmRplyMkLst>
              </pc226:cmRplyChg>
            </pc226:cmChg>
          </p:ext>
        </pc:extLst>
      </pc:sldChg>
      <pc:sldChg chg="addSp delSp modSp">
        <pc:chgData name="Usuário Convidado" userId="" providerId="Windows Live" clId="Web-{508A373F-14DA-436C-82EE-226DCF4D208D}" dt="2023-10-18T02:39:56.316" v="2092"/>
        <pc:sldMkLst>
          <pc:docMk/>
          <pc:sldMk cId="1441100015" sldId="306"/>
        </pc:sldMkLst>
        <pc:spChg chg="del">
          <ac:chgData name="Usuário Convidado" userId="" providerId="Windows Live" clId="Web-{508A373F-14DA-436C-82EE-226DCF4D208D}" dt="2023-10-18T02:33:17.724" v="2067"/>
          <ac:spMkLst>
            <pc:docMk/>
            <pc:sldMk cId="1441100015" sldId="306"/>
            <ac:spMk id="6" creationId="{9D3A7DF9-1819-5686-26AB-05C1C943C2C8}"/>
          </ac:spMkLst>
        </pc:spChg>
        <pc:spChg chg="mod">
          <ac:chgData name="Usuário Convidado" userId="" providerId="Windows Live" clId="Web-{508A373F-14DA-436C-82EE-226DCF4D208D}" dt="2023-10-18T02:35:52.292" v="2078" actId="1076"/>
          <ac:spMkLst>
            <pc:docMk/>
            <pc:sldMk cId="1441100015" sldId="306"/>
            <ac:spMk id="16" creationId="{3DEC54E5-70C0-AF82-5889-2E56E2E2B603}"/>
          </ac:spMkLst>
        </pc:spChg>
        <pc:spChg chg="mod">
          <ac:chgData name="Usuário Convidado" userId="" providerId="Windows Live" clId="Web-{508A373F-14DA-436C-82EE-226DCF4D208D}" dt="2023-10-18T02:35:55.042" v="2079" actId="1076"/>
          <ac:spMkLst>
            <pc:docMk/>
            <pc:sldMk cId="1441100015" sldId="306"/>
            <ac:spMk id="18" creationId="{43896FA4-2134-554E-A9CD-5120E6F2338D}"/>
          </ac:spMkLst>
        </pc:spChg>
        <pc:spChg chg="mod">
          <ac:chgData name="Usuário Convidado" userId="" providerId="Windows Live" clId="Web-{508A373F-14DA-436C-82EE-226DCF4D208D}" dt="2023-10-18T02:35:49.073" v="2076" actId="1076"/>
          <ac:spMkLst>
            <pc:docMk/>
            <pc:sldMk cId="1441100015" sldId="306"/>
            <ac:spMk id="22" creationId="{4147EF22-DEF9-C027-F43A-F795C19C71D4}"/>
          </ac:spMkLst>
        </pc:spChg>
        <pc:picChg chg="del">
          <ac:chgData name="Usuário Convidado" userId="" providerId="Windows Live" clId="Web-{508A373F-14DA-436C-82EE-226DCF4D208D}" dt="2023-10-18T02:39:39.846" v="2087"/>
          <ac:picMkLst>
            <pc:docMk/>
            <pc:sldMk cId="1441100015" sldId="306"/>
            <ac:picMk id="8" creationId="{ED13C142-A343-00D2-AD9C-CFC0656CC9A7}"/>
          </ac:picMkLst>
        </pc:picChg>
        <pc:picChg chg="add mod">
          <ac:chgData name="Usuário Convidado" userId="" providerId="Windows Live" clId="Web-{508A373F-14DA-436C-82EE-226DCF4D208D}" dt="2023-10-18T02:35:55.464" v="2080" actId="14100"/>
          <ac:picMkLst>
            <pc:docMk/>
            <pc:sldMk cId="1441100015" sldId="306"/>
            <ac:picMk id="13" creationId="{90990C31-C7CE-F189-DFB4-DDD36BFF9633}"/>
          </ac:picMkLst>
        </pc:picChg>
        <pc:picChg chg="add mod">
          <ac:chgData name="Usuário Convidado" userId="" providerId="Windows Live" clId="Web-{508A373F-14DA-436C-82EE-226DCF4D208D}" dt="2023-10-18T02:39:56.316" v="2092"/>
          <ac:picMkLst>
            <pc:docMk/>
            <pc:sldMk cId="1441100015" sldId="306"/>
            <ac:picMk id="14" creationId="{90526ABE-DCD9-18B7-ABC0-CF6B5F456996}"/>
          </ac:picMkLst>
        </pc:picChg>
        <pc:picChg chg="del">
          <ac:chgData name="Usuário Convidado" userId="" providerId="Windows Live" clId="Web-{508A373F-14DA-436C-82EE-226DCF4D208D}" dt="2023-10-18T02:35:29.244" v="2069"/>
          <ac:picMkLst>
            <pc:docMk/>
            <pc:sldMk cId="1441100015" sldId="306"/>
            <ac:picMk id="17" creationId="{95573987-6E73-2D13-4322-7E5A3A8047DC}"/>
          </ac:picMkLst>
        </pc:picChg>
      </pc:sldChg>
      <pc:sldChg chg="ord delAnim">
        <pc:chgData name="Usuário Convidado" userId="" providerId="Windows Live" clId="Web-{508A373F-14DA-436C-82EE-226DCF4D208D}" dt="2023-10-18T04:37:08.072" v="2490"/>
        <pc:sldMkLst>
          <pc:docMk/>
          <pc:sldMk cId="1219387785" sldId="322"/>
        </pc:sldMkLst>
      </pc:sldChg>
      <pc:sldChg chg="addSp delSp modSp new mod setBg">
        <pc:chgData name="Usuário Convidado" userId="" providerId="Windows Live" clId="Web-{508A373F-14DA-436C-82EE-226DCF4D208D}" dt="2023-10-17T23:25:06.071" v="237" actId="20577"/>
        <pc:sldMkLst>
          <pc:docMk/>
          <pc:sldMk cId="1509737331" sldId="325"/>
        </pc:sldMkLst>
        <pc:spChg chg="mod">
          <ac:chgData name="Usuário Convidado" userId="" providerId="Windows Live" clId="Web-{508A373F-14DA-436C-82EE-226DCF4D208D}" dt="2023-10-17T23:15:44.147" v="170"/>
          <ac:spMkLst>
            <pc:docMk/>
            <pc:sldMk cId="1509737331" sldId="325"/>
            <ac:spMk id="2" creationId="{F9C52C41-7046-86CD-BD68-B0073E1607B0}"/>
          </ac:spMkLst>
        </pc:spChg>
        <pc:spChg chg="add mod">
          <ac:chgData name="Usuário Convidado" userId="" providerId="Windows Live" clId="Web-{508A373F-14DA-436C-82EE-226DCF4D208D}" dt="2023-10-17T23:25:06.071" v="237" actId="20577"/>
          <ac:spMkLst>
            <pc:docMk/>
            <pc:sldMk cId="1509737331" sldId="325"/>
            <ac:spMk id="5" creationId="{F08C78E1-FC9F-F1EA-AA3A-A31C630366DD}"/>
          </ac:spMkLst>
        </pc:spChg>
        <pc:spChg chg="add del">
          <ac:chgData name="Usuário Convidado" userId="" providerId="Windows Live" clId="Web-{508A373F-14DA-436C-82EE-226DCF4D208D}" dt="2023-10-17T23:15:44.147" v="170"/>
          <ac:spMkLst>
            <pc:docMk/>
            <pc:sldMk cId="1509737331" sldId="325"/>
            <ac:spMk id="6" creationId="{69D184B2-2226-4E31-BCCB-444330767440}"/>
          </ac:spMkLst>
        </pc:spChg>
        <pc:spChg chg="add del">
          <ac:chgData name="Usuário Convidado" userId="" providerId="Windows Live" clId="Web-{508A373F-14DA-436C-82EE-226DCF4D208D}" dt="2023-10-17T23:15:44.147" v="170"/>
          <ac:spMkLst>
            <pc:docMk/>
            <pc:sldMk cId="1509737331" sldId="325"/>
            <ac:spMk id="7" creationId="{1AC4D4E3-486A-464A-8EC8-D44881097267}"/>
          </ac:spMkLst>
        </pc:spChg>
        <pc:spChg chg="add del">
          <ac:chgData name="Usuário Convidado" userId="" providerId="Windows Live" clId="Web-{508A373F-14DA-436C-82EE-226DCF4D208D}" dt="2023-10-17T23:15:44.147" v="170"/>
          <ac:spMkLst>
            <pc:docMk/>
            <pc:sldMk cId="1509737331" sldId="325"/>
            <ac:spMk id="8" creationId="{864DE13E-58EB-4475-B79C-0D4FC651239B}"/>
          </ac:spMkLst>
        </pc:spChg>
        <pc:spChg chg="add del">
          <ac:chgData name="Usuário Convidado" userId="" providerId="Windows Live" clId="Web-{508A373F-14DA-436C-82EE-226DCF4D208D}" dt="2023-10-17T23:15:07.412" v="168"/>
          <ac:spMkLst>
            <pc:docMk/>
            <pc:sldMk cId="1509737331" sldId="325"/>
            <ac:spMk id="9" creationId="{69D184B2-2226-4E31-BCCB-444330767440}"/>
          </ac:spMkLst>
        </pc:spChg>
        <pc:spChg chg="add del">
          <ac:chgData name="Usuário Convidado" userId="" providerId="Windows Live" clId="Web-{508A373F-14DA-436C-82EE-226DCF4D208D}" dt="2023-10-17T23:15:07.412" v="168"/>
          <ac:spMkLst>
            <pc:docMk/>
            <pc:sldMk cId="1509737331" sldId="325"/>
            <ac:spMk id="11" creationId="{1AC4D4E3-486A-464A-8EC8-D44881097267}"/>
          </ac:spMkLst>
        </pc:spChg>
        <pc:spChg chg="add del">
          <ac:chgData name="Usuário Convidado" userId="" providerId="Windows Live" clId="Web-{508A373F-14DA-436C-82EE-226DCF4D208D}" dt="2023-10-17T23:15:07.412" v="168"/>
          <ac:spMkLst>
            <pc:docMk/>
            <pc:sldMk cId="1509737331" sldId="325"/>
            <ac:spMk id="13" creationId="{864DE13E-58EB-4475-B79C-0D4FC651239B}"/>
          </ac:spMkLst>
        </pc:spChg>
        <pc:graphicFrameChg chg="add mod modGraphic">
          <ac:chgData name="Usuário Convidado" userId="" providerId="Windows Live" clId="Web-{508A373F-14DA-436C-82EE-226DCF4D208D}" dt="2023-10-17T23:19:50.546" v="212" actId="1076"/>
          <ac:graphicFrameMkLst>
            <pc:docMk/>
            <pc:sldMk cId="1509737331" sldId="325"/>
            <ac:graphicFrameMk id="4" creationId="{0831FA61-1F3F-8DAB-5659-A0F06C0A71B5}"/>
          </ac:graphicFrameMkLst>
        </pc:graphicFrameChg>
        <pc:picChg chg="add del mod">
          <ac:chgData name="Usuário Convidado" userId="" providerId="Windows Live" clId="Web-{508A373F-14DA-436C-82EE-226DCF4D208D}" dt="2023-10-17T23:14:48.974" v="132"/>
          <ac:picMkLst>
            <pc:docMk/>
            <pc:sldMk cId="1509737331" sldId="325"/>
            <ac:picMk id="3" creationId="{5A61F5D2-79AE-2D6C-4CEA-3EA72E37BE43}"/>
          </ac:picMkLst>
        </pc:picChg>
      </pc:sldChg>
      <pc:sldChg chg="addSp delSp modSp add ord replId">
        <pc:chgData name="Usuário Convidado" userId="" providerId="Windows Live" clId="Web-{508A373F-14DA-436C-82EE-226DCF4D208D}" dt="2023-10-18T05:05:18.811" v="2591" actId="1076"/>
        <pc:sldMkLst>
          <pc:docMk/>
          <pc:sldMk cId="1856279645" sldId="326"/>
        </pc:sldMkLst>
        <pc:spChg chg="add mod">
          <ac:chgData name="Usuário Convidado" userId="" providerId="Windows Live" clId="Web-{508A373F-14DA-436C-82EE-226DCF4D208D}" dt="2023-10-18T04:38:04.402" v="2504" actId="1076"/>
          <ac:spMkLst>
            <pc:docMk/>
            <pc:sldMk cId="1856279645" sldId="326"/>
            <ac:spMk id="2" creationId="{545FAD16-CA1D-AFA9-E65D-C1CC2F7B4058}"/>
          </ac:spMkLst>
        </pc:spChg>
        <pc:spChg chg="add del mod">
          <ac:chgData name="Usuário Convidado" userId="" providerId="Windows Live" clId="Web-{508A373F-14DA-436C-82EE-226DCF4D208D}" dt="2023-10-18T00:20:33.312" v="744"/>
          <ac:spMkLst>
            <pc:docMk/>
            <pc:sldMk cId="1856279645" sldId="326"/>
            <ac:spMk id="3" creationId="{AD46BFE0-43A2-793F-C8F0-EABCD5F46041}"/>
          </ac:spMkLst>
        </pc:spChg>
        <pc:spChg chg="mod">
          <ac:chgData name="Usuário Convidado" userId="" providerId="Windows Live" clId="Web-{508A373F-14DA-436C-82EE-226DCF4D208D}" dt="2023-10-17T23:22:43.332" v="229" actId="20577"/>
          <ac:spMkLst>
            <pc:docMk/>
            <pc:sldMk cId="1856279645" sldId="326"/>
            <ac:spMk id="4" creationId="{CBD65C0C-CD69-67A6-4106-E612B51CC23E}"/>
          </ac:spMkLst>
        </pc:spChg>
        <pc:spChg chg="del mod">
          <ac:chgData name="Usuário Convidado" userId="" providerId="Windows Live" clId="Web-{508A373F-14DA-436C-82EE-226DCF4D208D}" dt="2023-10-17T23:27:13.294" v="262"/>
          <ac:spMkLst>
            <pc:docMk/>
            <pc:sldMk cId="1856279645" sldId="326"/>
            <ac:spMk id="6" creationId="{3ECB4BE0-9D14-9D27-2CC1-C3A2211A4199}"/>
          </ac:spMkLst>
        </pc:spChg>
        <pc:spChg chg="add mod">
          <ac:chgData name="Usuário Convidado" userId="" providerId="Windows Live" clId="Web-{508A373F-14DA-436C-82EE-226DCF4D208D}" dt="2023-10-18T00:22:05.549" v="771" actId="1076"/>
          <ac:spMkLst>
            <pc:docMk/>
            <pc:sldMk cId="1856279645" sldId="326"/>
            <ac:spMk id="6" creationId="{D9CA5834-CB78-4AB4-6CD8-5A28F2E8EC37}"/>
          </ac:spMkLst>
        </pc:spChg>
        <pc:spChg chg="del mod">
          <ac:chgData name="Usuário Convidado" userId="" providerId="Windows Live" clId="Web-{508A373F-14DA-436C-82EE-226DCF4D208D}" dt="2023-10-17T23:27:32.357" v="266"/>
          <ac:spMkLst>
            <pc:docMk/>
            <pc:sldMk cId="1856279645" sldId="326"/>
            <ac:spMk id="7" creationId="{AFAEBDC8-E257-F33A-EC80-11F120D1D3A4}"/>
          </ac:spMkLst>
        </pc:spChg>
        <pc:spChg chg="add mod">
          <ac:chgData name="Usuário Convidado" userId="" providerId="Windows Live" clId="Web-{508A373F-14DA-436C-82EE-226DCF4D208D}" dt="2023-10-18T00:21:34.455" v="760" actId="1076"/>
          <ac:spMkLst>
            <pc:docMk/>
            <pc:sldMk cId="1856279645" sldId="326"/>
            <ac:spMk id="7" creationId="{EB071A9A-C858-8650-E7C5-E15201191C8C}"/>
          </ac:spMkLst>
        </pc:spChg>
        <pc:spChg chg="mod">
          <ac:chgData name="Usuário Convidado" userId="" providerId="Windows Live" clId="Web-{508A373F-14DA-436C-82EE-226DCF4D208D}" dt="2023-10-18T04:36:57.946" v="2489" actId="20577"/>
          <ac:spMkLst>
            <pc:docMk/>
            <pc:sldMk cId="1856279645" sldId="326"/>
            <ac:spMk id="9" creationId="{4BF2B98D-E1D8-E6D3-CAD0-A44623679BC9}"/>
          </ac:spMkLst>
        </pc:spChg>
        <pc:spChg chg="del">
          <ac:chgData name="Usuário Convidado" userId="" providerId="Windows Live" clId="Web-{508A373F-14DA-436C-82EE-226DCF4D208D}" dt="2023-10-17T23:32:38.414" v="392"/>
          <ac:spMkLst>
            <pc:docMk/>
            <pc:sldMk cId="1856279645" sldId="326"/>
            <ac:spMk id="10" creationId="{17A233CE-CBA3-15E2-2A87-4F42578C5BA5}"/>
          </ac:spMkLst>
        </pc:spChg>
        <pc:spChg chg="add mod">
          <ac:chgData name="Usuário Convidado" userId="" providerId="Windows Live" clId="Web-{508A373F-14DA-436C-82EE-226DCF4D208D}" dt="2023-10-18T04:37:56.479" v="2502" actId="20577"/>
          <ac:spMkLst>
            <pc:docMk/>
            <pc:sldMk cId="1856279645" sldId="326"/>
            <ac:spMk id="11" creationId="{14D6732E-1F59-369E-B943-BA360A109EE6}"/>
          </ac:spMkLst>
        </pc:spChg>
        <pc:spChg chg="del">
          <ac:chgData name="Usuário Convidado" userId="" providerId="Windows Live" clId="Web-{508A373F-14DA-436C-82EE-226DCF4D208D}" dt="2023-10-17T23:32:39.680" v="393"/>
          <ac:spMkLst>
            <pc:docMk/>
            <pc:sldMk cId="1856279645" sldId="326"/>
            <ac:spMk id="12" creationId="{0862D8C9-47AF-EC7A-8798-824F35F0DAFD}"/>
          </ac:spMkLst>
        </pc:spChg>
        <pc:spChg chg="add mod">
          <ac:chgData name="Usuário Convidado" userId="" providerId="Windows Live" clId="Web-{508A373F-14DA-436C-82EE-226DCF4D208D}" dt="2023-10-17T23:37:46.939" v="475" actId="14100"/>
          <ac:spMkLst>
            <pc:docMk/>
            <pc:sldMk cId="1856279645" sldId="326"/>
            <ac:spMk id="14" creationId="{1B708CF4-59CF-4A3B-0402-ED8B537016E5}"/>
          </ac:spMkLst>
        </pc:spChg>
        <pc:spChg chg="add mod">
          <ac:chgData name="Usuário Convidado" userId="" providerId="Windows Live" clId="Web-{508A373F-14DA-436C-82EE-226DCF4D208D}" dt="2023-10-17T23:55:26.114" v="631" actId="1076"/>
          <ac:spMkLst>
            <pc:docMk/>
            <pc:sldMk cId="1856279645" sldId="326"/>
            <ac:spMk id="16" creationId="{3C82C2E6-FC9E-955E-5762-EF5E4A7FCE36}"/>
          </ac:spMkLst>
        </pc:spChg>
        <pc:spChg chg="add mod">
          <ac:chgData name="Usuário Convidado" userId="" providerId="Windows Live" clId="Web-{508A373F-14DA-436C-82EE-226DCF4D208D}" dt="2023-10-17T23:55:34.739" v="632" actId="1076"/>
          <ac:spMkLst>
            <pc:docMk/>
            <pc:sldMk cId="1856279645" sldId="326"/>
            <ac:spMk id="17" creationId="{D765765F-5796-1C4E-675C-4076EFCD3583}"/>
          </ac:spMkLst>
        </pc:spChg>
        <pc:spChg chg="add mod">
          <ac:chgData name="Usuário Convidado" userId="" providerId="Windows Live" clId="Web-{508A373F-14DA-436C-82EE-226DCF4D208D}" dt="2023-10-18T04:38:01.776" v="2503" actId="1076"/>
          <ac:spMkLst>
            <pc:docMk/>
            <pc:sldMk cId="1856279645" sldId="326"/>
            <ac:spMk id="18" creationId="{D0E07070-FAB4-6A60-B21D-888FB48D8489}"/>
          </ac:spMkLst>
        </pc:spChg>
        <pc:spChg chg="mod">
          <ac:chgData name="Usuário Convidado" userId="" providerId="Windows Live" clId="Web-{508A373F-14DA-436C-82EE-226DCF4D208D}" dt="2023-10-17T23:22:53.598" v="230" actId="14100"/>
          <ac:spMkLst>
            <pc:docMk/>
            <pc:sldMk cId="1856279645" sldId="326"/>
            <ac:spMk id="19" creationId="{2D6D1488-A82B-24DA-AAC7-0181B85AA12A}"/>
          </ac:spMkLst>
        </pc:spChg>
        <pc:spChg chg="add mod">
          <ac:chgData name="Usuário Convidado" userId="" providerId="Windows Live" clId="Web-{508A373F-14DA-436C-82EE-226DCF4D208D}" dt="2023-10-18T00:20:42.656" v="748" actId="1076"/>
          <ac:spMkLst>
            <pc:docMk/>
            <pc:sldMk cId="1856279645" sldId="326"/>
            <ac:spMk id="24" creationId="{DBF3DD94-1467-3A03-0523-A331A0000A0A}"/>
          </ac:spMkLst>
        </pc:spChg>
        <pc:spChg chg="add del mod">
          <ac:chgData name="Usuário Convidado" userId="" providerId="Windows Live" clId="Web-{508A373F-14DA-436C-82EE-226DCF4D208D}" dt="2023-10-17T23:52:14.404" v="604"/>
          <ac:spMkLst>
            <pc:docMk/>
            <pc:sldMk cId="1856279645" sldId="326"/>
            <ac:spMk id="25" creationId="{0C039568-C14F-C0F7-68FC-577CB4B8BE6E}"/>
          </ac:spMkLst>
        </pc:spChg>
        <pc:spChg chg="add mod">
          <ac:chgData name="Usuário Convidado" userId="" providerId="Windows Live" clId="Web-{508A373F-14DA-436C-82EE-226DCF4D208D}" dt="2023-10-18T00:21:14.376" v="757" actId="1076"/>
          <ac:spMkLst>
            <pc:docMk/>
            <pc:sldMk cId="1856279645" sldId="326"/>
            <ac:spMk id="26" creationId="{C46DF8E3-19A8-181D-5430-7B6C6A203718}"/>
          </ac:spMkLst>
        </pc:spChg>
        <pc:spChg chg="add mod">
          <ac:chgData name="Usuário Convidado" userId="" providerId="Windows Live" clId="Web-{508A373F-14DA-436C-82EE-226DCF4D208D}" dt="2023-10-18T00:22:06.768" v="772" actId="1076"/>
          <ac:spMkLst>
            <pc:docMk/>
            <pc:sldMk cId="1856279645" sldId="326"/>
            <ac:spMk id="27" creationId="{4DD54F22-797C-5D4D-2A79-84CA8A2DCFCB}"/>
          </ac:spMkLst>
        </pc:spChg>
        <pc:spChg chg="add mod">
          <ac:chgData name="Usuário Convidado" userId="" providerId="Windows Live" clId="Web-{508A373F-14DA-436C-82EE-226DCF4D208D}" dt="2023-10-17T23:55:58.927" v="636" actId="1076"/>
          <ac:spMkLst>
            <pc:docMk/>
            <pc:sldMk cId="1856279645" sldId="326"/>
            <ac:spMk id="28" creationId="{301899F0-B2B9-4287-BBBC-0EA78D70D79E}"/>
          </ac:spMkLst>
        </pc:spChg>
        <pc:picChg chg="del">
          <ac:chgData name="Usuário Convidado" userId="" providerId="Windows Live" clId="Web-{508A373F-14DA-436C-82EE-226DCF4D208D}" dt="2023-10-17T23:27:42.451" v="271"/>
          <ac:picMkLst>
            <pc:docMk/>
            <pc:sldMk cId="1856279645" sldId="326"/>
            <ac:picMk id="2" creationId="{D709E58F-A83E-F92D-89BB-B1278B00915F}"/>
          </ac:picMkLst>
        </pc:picChg>
        <pc:picChg chg="add del mod">
          <ac:chgData name="Usuário Convidado" userId="" providerId="Windows Live" clId="Web-{508A373F-14DA-436C-82EE-226DCF4D208D}" dt="2023-10-17T23:30:32.472" v="343"/>
          <ac:picMkLst>
            <pc:docMk/>
            <pc:sldMk cId="1856279645" sldId="326"/>
            <ac:picMk id="3" creationId="{7B393592-EDA5-3DB4-2E7A-5FFFE53EDA20}"/>
          </ac:picMkLst>
        </pc:picChg>
        <pc:picChg chg="del">
          <ac:chgData name="Usuário Convidado" userId="" providerId="Windows Live" clId="Web-{508A373F-14DA-436C-82EE-226DCF4D208D}" dt="2023-10-17T23:32:41.383" v="394"/>
          <ac:picMkLst>
            <pc:docMk/>
            <pc:sldMk cId="1856279645" sldId="326"/>
            <ac:picMk id="8" creationId="{737FA990-1030-636F-874F-42DF58F40CBB}"/>
          </ac:picMkLst>
        </pc:picChg>
        <pc:picChg chg="add mod">
          <ac:chgData name="Usuário Convidado" userId="" providerId="Windows Live" clId="Web-{508A373F-14DA-436C-82EE-226DCF4D208D}" dt="2023-10-18T05:05:18.811" v="2591" actId="1076"/>
          <ac:picMkLst>
            <pc:docMk/>
            <pc:sldMk cId="1856279645" sldId="326"/>
            <ac:picMk id="10" creationId="{9A70A7F9-0CE5-7184-0302-E348ADB22775}"/>
          </ac:picMkLst>
        </pc:picChg>
      </pc:sldChg>
      <pc:sldChg chg="addSp delSp modSp add replId">
        <pc:chgData name="Usuário Convidado" userId="" providerId="Windows Live" clId="Web-{508A373F-14DA-436C-82EE-226DCF4D208D}" dt="2023-10-18T04:40:42.312" v="2550"/>
        <pc:sldMkLst>
          <pc:docMk/>
          <pc:sldMk cId="2050109389" sldId="327"/>
        </pc:sldMkLst>
        <pc:spChg chg="del">
          <ac:chgData name="Usuário Convidado" userId="" providerId="Windows Live" clId="Web-{508A373F-14DA-436C-82EE-226DCF4D208D}" dt="2023-10-18T00:17:23.604" v="722"/>
          <ac:spMkLst>
            <pc:docMk/>
            <pc:sldMk cId="2050109389" sldId="327"/>
            <ac:spMk id="4" creationId="{CBD65C0C-CD69-67A6-4106-E612B51CC23E}"/>
          </ac:spMkLst>
        </pc:spChg>
        <pc:spChg chg="add mod">
          <ac:chgData name="Usuário Convidado" userId="" providerId="Windows Live" clId="Web-{508A373F-14DA-436C-82EE-226DCF4D208D}" dt="2023-10-18T00:55:23.849" v="820" actId="1076"/>
          <ac:spMkLst>
            <pc:docMk/>
            <pc:sldMk cId="2050109389" sldId="327"/>
            <ac:spMk id="4" creationId="{E3B68367-07BD-F417-A175-471D548BD217}"/>
          </ac:spMkLst>
        </pc:spChg>
        <pc:spChg chg="add mod">
          <ac:chgData name="Usuário Convidado" userId="" providerId="Windows Live" clId="Web-{508A373F-14DA-436C-82EE-226DCF4D208D}" dt="2023-10-18T00:55:59.522" v="832" actId="20577"/>
          <ac:spMkLst>
            <pc:docMk/>
            <pc:sldMk cId="2050109389" sldId="327"/>
            <ac:spMk id="7" creationId="{8003CF20-4D3A-FAD7-4B9C-04CF49D01AA9}"/>
          </ac:spMkLst>
        </pc:spChg>
        <pc:spChg chg="del">
          <ac:chgData name="Usuário Convidado" userId="" providerId="Windows Live" clId="Web-{508A373F-14DA-436C-82EE-226DCF4D208D}" dt="2023-10-17T23:58:12.369" v="640"/>
          <ac:spMkLst>
            <pc:docMk/>
            <pc:sldMk cId="2050109389" sldId="327"/>
            <ac:spMk id="9" creationId="{4BF2B98D-E1D8-E6D3-CAD0-A44623679BC9}"/>
          </ac:spMkLst>
        </pc:spChg>
        <pc:spChg chg="del">
          <ac:chgData name="Usuário Convidado" userId="" providerId="Windows Live" clId="Web-{508A373F-14DA-436C-82EE-226DCF4D208D}" dt="2023-10-17T23:58:12.431" v="641"/>
          <ac:spMkLst>
            <pc:docMk/>
            <pc:sldMk cId="2050109389" sldId="327"/>
            <ac:spMk id="11" creationId="{14D6732E-1F59-369E-B943-BA360A109EE6}"/>
          </ac:spMkLst>
        </pc:spChg>
        <pc:spChg chg="del">
          <ac:chgData name="Usuário Convidado" userId="" providerId="Windows Live" clId="Web-{508A373F-14DA-436C-82EE-226DCF4D208D}" dt="2023-10-17T23:58:12.463" v="642"/>
          <ac:spMkLst>
            <pc:docMk/>
            <pc:sldMk cId="2050109389" sldId="327"/>
            <ac:spMk id="14" creationId="{1B708CF4-59CF-4A3B-0402-ED8B537016E5}"/>
          </ac:spMkLst>
        </pc:spChg>
        <pc:spChg chg="del">
          <ac:chgData name="Usuário Convidado" userId="" providerId="Windows Live" clId="Web-{508A373F-14DA-436C-82EE-226DCF4D208D}" dt="2023-10-17T23:58:12.510" v="643"/>
          <ac:spMkLst>
            <pc:docMk/>
            <pc:sldMk cId="2050109389" sldId="327"/>
            <ac:spMk id="16" creationId="{3C82C2E6-FC9E-955E-5762-EF5E4A7FCE36}"/>
          </ac:spMkLst>
        </pc:spChg>
        <pc:spChg chg="del">
          <ac:chgData name="Usuário Convidado" userId="" providerId="Windows Live" clId="Web-{508A373F-14DA-436C-82EE-226DCF4D208D}" dt="2023-10-17T23:58:15.182" v="645"/>
          <ac:spMkLst>
            <pc:docMk/>
            <pc:sldMk cId="2050109389" sldId="327"/>
            <ac:spMk id="17" creationId="{D765765F-5796-1C4E-675C-4076EFCD3583}"/>
          </ac:spMkLst>
        </pc:spChg>
        <pc:spChg chg="del">
          <ac:chgData name="Usuário Convidado" userId="" providerId="Windows Live" clId="Web-{508A373F-14DA-436C-82EE-226DCF4D208D}" dt="2023-10-17T23:58:26.323" v="648"/>
          <ac:spMkLst>
            <pc:docMk/>
            <pc:sldMk cId="2050109389" sldId="327"/>
            <ac:spMk id="18" creationId="{D0E07070-FAB4-6A60-B21D-888FB48D8489}"/>
          </ac:spMkLst>
        </pc:spChg>
        <pc:spChg chg="del">
          <ac:chgData name="Usuário Convidado" userId="" providerId="Windows Live" clId="Web-{508A373F-14DA-436C-82EE-226DCF4D208D}" dt="2023-10-17T23:58:26.260" v="646"/>
          <ac:spMkLst>
            <pc:docMk/>
            <pc:sldMk cId="2050109389" sldId="327"/>
            <ac:spMk id="24" creationId="{DBF3DD94-1467-3A03-0523-A331A0000A0A}"/>
          </ac:spMkLst>
        </pc:spChg>
        <pc:spChg chg="del">
          <ac:chgData name="Usuário Convidado" userId="" providerId="Windows Live" clId="Web-{508A373F-14DA-436C-82EE-226DCF4D208D}" dt="2023-10-17T23:58:26.291" v="647"/>
          <ac:spMkLst>
            <pc:docMk/>
            <pc:sldMk cId="2050109389" sldId="327"/>
            <ac:spMk id="26" creationId="{C46DF8E3-19A8-181D-5430-7B6C6A203718}"/>
          </ac:spMkLst>
        </pc:spChg>
        <pc:spChg chg="del">
          <ac:chgData name="Usuário Convidado" userId="" providerId="Windows Live" clId="Web-{508A373F-14DA-436C-82EE-226DCF4D208D}" dt="2023-10-17T23:58:26.354" v="649"/>
          <ac:spMkLst>
            <pc:docMk/>
            <pc:sldMk cId="2050109389" sldId="327"/>
            <ac:spMk id="27" creationId="{4DD54F22-797C-5D4D-2A79-84CA8A2DCFCB}"/>
          </ac:spMkLst>
        </pc:spChg>
        <pc:spChg chg="del">
          <ac:chgData name="Usuário Convidado" userId="" providerId="Windows Live" clId="Web-{508A373F-14DA-436C-82EE-226DCF4D208D}" dt="2023-10-17T23:58:14.557" v="644"/>
          <ac:spMkLst>
            <pc:docMk/>
            <pc:sldMk cId="2050109389" sldId="327"/>
            <ac:spMk id="28" creationId="{301899F0-B2B9-4287-BBBC-0EA78D70D79E}"/>
          </ac:spMkLst>
        </pc:spChg>
        <pc:graphicFrameChg chg="add mod modGraphic">
          <ac:chgData name="Usuário Convidado" userId="" providerId="Windows Live" clId="Web-{508A373F-14DA-436C-82EE-226DCF4D208D}" dt="2023-10-18T04:40:42.312" v="2550"/>
          <ac:graphicFrameMkLst>
            <pc:docMk/>
            <pc:sldMk cId="2050109389" sldId="327"/>
            <ac:graphicFrameMk id="3" creationId="{883ACAEF-3E9F-D6F1-9ADA-FAB216739AE6}"/>
          </ac:graphicFrameMkLst>
        </pc:graphicFrameChg>
        <pc:picChg chg="add del mod">
          <ac:chgData name="Usuário Convidado" userId="" providerId="Windows Live" clId="Web-{508A373F-14DA-436C-82EE-226DCF4D208D}" dt="2023-10-18T00:18:13.418" v="725"/>
          <ac:picMkLst>
            <pc:docMk/>
            <pc:sldMk cId="2050109389" sldId="327"/>
            <ac:picMk id="2" creationId="{29BB8212-8187-5BA1-4501-1E5BCE85E538}"/>
          </ac:picMkLst>
        </pc:picChg>
        <pc:picChg chg="add mod">
          <ac:chgData name="Usuário Convidado" userId="" providerId="Windows Live" clId="Web-{508A373F-14DA-436C-82EE-226DCF4D208D}" dt="2023-10-18T00:18:32.887" v="731" actId="1076"/>
          <ac:picMkLst>
            <pc:docMk/>
            <pc:sldMk cId="2050109389" sldId="327"/>
            <ac:picMk id="6" creationId="{F8079FEE-0DFC-A594-3234-386A849C98A3}"/>
          </ac:picMkLst>
        </pc:picChg>
      </pc:sldChg>
      <pc:sldChg chg="addSp delSp modSp">
        <pc:chgData name="Usuário Convidado" userId="" providerId="Windows Live" clId="Web-{508A373F-14DA-436C-82EE-226DCF4D208D}" dt="2023-10-18T04:50:26.345" v="2585" actId="14100"/>
        <pc:sldMkLst>
          <pc:docMk/>
          <pc:sldMk cId="1448097555" sldId="328"/>
        </pc:sldMkLst>
        <pc:picChg chg="add del mod">
          <ac:chgData name="Usuário Convidado" userId="" providerId="Windows Live" clId="Web-{508A373F-14DA-436C-82EE-226DCF4D208D}" dt="2023-10-18T04:50:01.188" v="2576"/>
          <ac:picMkLst>
            <pc:docMk/>
            <pc:sldMk cId="1448097555" sldId="328"/>
            <ac:picMk id="2" creationId="{F4AC287B-FD4C-C41C-0449-3199B6F6109B}"/>
          </ac:picMkLst>
        </pc:picChg>
        <pc:picChg chg="add mod">
          <ac:chgData name="Usuário Convidado" userId="" providerId="Windows Live" clId="Web-{508A373F-14DA-436C-82EE-226DCF4D208D}" dt="2023-10-18T04:50:26.345" v="2585" actId="14100"/>
          <ac:picMkLst>
            <pc:docMk/>
            <pc:sldMk cId="1448097555" sldId="328"/>
            <ac:picMk id="3" creationId="{5041A5E4-D76F-5D2F-DE76-A023C16CDE10}"/>
          </ac:picMkLst>
        </pc:picChg>
        <pc:picChg chg="del">
          <ac:chgData name="Usuário Convidado" userId="" providerId="Windows Live" clId="Web-{508A373F-14DA-436C-82EE-226DCF4D208D}" dt="2023-10-18T04:45:13.414" v="2551"/>
          <ac:picMkLst>
            <pc:docMk/>
            <pc:sldMk cId="1448097555" sldId="328"/>
            <ac:picMk id="35" creationId="{90D4B352-652D-827C-F6DB-7DACBFF71660}"/>
          </ac:picMkLst>
        </pc:picChg>
      </pc:sldChg>
      <pc:sldChg chg="addSp delSp modSp new">
        <pc:chgData name="Usuário Convidado" userId="" providerId="Windows Live" clId="Web-{508A373F-14DA-436C-82EE-226DCF4D208D}" dt="2023-10-18T01:51:25.231" v="1597"/>
        <pc:sldMkLst>
          <pc:docMk/>
          <pc:sldMk cId="1924516672" sldId="329"/>
        </pc:sldMkLst>
        <pc:spChg chg="add del">
          <ac:chgData name="Usuário Convidado" userId="" providerId="Windows Live" clId="Web-{508A373F-14DA-436C-82EE-226DCF4D208D}" dt="2023-10-18T01:31:56.456" v="1377"/>
          <ac:spMkLst>
            <pc:docMk/>
            <pc:sldMk cId="1924516672" sldId="329"/>
            <ac:spMk id="17" creationId="{A0C37E2A-D36B-71FD-7263-CCE20AC89A9A}"/>
          </ac:spMkLst>
        </pc:spChg>
        <pc:spChg chg="add del mod">
          <ac:chgData name="Usuário Convidado" userId="" providerId="Windows Live" clId="Web-{508A373F-14DA-436C-82EE-226DCF4D208D}" dt="2023-10-18T01:51:25.231" v="1597"/>
          <ac:spMkLst>
            <pc:docMk/>
            <pc:sldMk cId="1924516672" sldId="329"/>
            <ac:spMk id="19" creationId="{61FAEDC8-BBD9-29C0-7A0D-3B0EAEEAEC84}"/>
          </ac:spMkLst>
        </pc:spChg>
        <pc:graphicFrameChg chg="add del mod modGraphic">
          <ac:chgData name="Usuário Convidado" userId="" providerId="Windows Live" clId="Web-{508A373F-14DA-436C-82EE-226DCF4D208D}" dt="2023-10-18T00:57:22.791" v="838"/>
          <ac:graphicFrameMkLst>
            <pc:docMk/>
            <pc:sldMk cId="1924516672" sldId="329"/>
            <ac:graphicFrameMk id="3" creationId="{6B3A75D7-27D2-6041-379B-177D6D98B907}"/>
          </ac:graphicFrameMkLst>
        </pc:graphicFrameChg>
        <pc:graphicFrameChg chg="add del mod modGraphic">
          <ac:chgData name="Usuário Convidado" userId="" providerId="Windows Live" clId="Web-{508A373F-14DA-436C-82EE-226DCF4D208D}" dt="2023-10-18T01:12:06.524" v="940"/>
          <ac:graphicFrameMkLst>
            <pc:docMk/>
            <pc:sldMk cId="1924516672" sldId="329"/>
            <ac:graphicFrameMk id="4" creationId="{ECB649DE-386D-E724-1FFA-C3477CF1CA41}"/>
          </ac:graphicFrameMkLst>
        </pc:graphicFrameChg>
        <pc:graphicFrameChg chg="add del mod modGraphic">
          <ac:chgData name="Usuário Convidado" userId="" providerId="Windows Live" clId="Web-{508A373F-14DA-436C-82EE-226DCF4D208D}" dt="2023-10-18T01:13:02.151" v="996"/>
          <ac:graphicFrameMkLst>
            <pc:docMk/>
            <pc:sldMk cId="1924516672" sldId="329"/>
            <ac:graphicFrameMk id="6" creationId="{D4D82D13-34B2-F7B1-3901-73296101D530}"/>
          </ac:graphicFrameMkLst>
        </pc:graphicFrameChg>
        <pc:graphicFrameChg chg="add del mod modGraphic">
          <ac:chgData name="Usuário Convidado" userId="" providerId="Windows Live" clId="Web-{508A373F-14DA-436C-82EE-226DCF4D208D}" dt="2023-10-18T01:13:25.277" v="1000"/>
          <ac:graphicFrameMkLst>
            <pc:docMk/>
            <pc:sldMk cId="1924516672" sldId="329"/>
            <ac:graphicFrameMk id="8" creationId="{34CAFACE-A173-58A1-F284-680D1342D471}"/>
          </ac:graphicFrameMkLst>
        </pc:graphicFrameChg>
        <pc:graphicFrameChg chg="add del mod modGraphic">
          <ac:chgData name="Usuário Convidado" userId="" providerId="Windows Live" clId="Web-{508A373F-14DA-436C-82EE-226DCF4D208D}" dt="2023-10-18T01:50:28.510" v="1581"/>
          <ac:graphicFrameMkLst>
            <pc:docMk/>
            <pc:sldMk cId="1924516672" sldId="329"/>
            <ac:graphicFrameMk id="10" creationId="{07F189F1-C958-494C-27E4-BC1C73524773}"/>
          </ac:graphicFrameMkLst>
        </pc:graphicFrameChg>
        <pc:graphicFrameChg chg="add del mod modGraphic">
          <ac:chgData name="Usuário Convidado" userId="" providerId="Windows Live" clId="Web-{508A373F-14DA-436C-82EE-226DCF4D208D}" dt="2023-10-18T01:24:04.190" v="1247"/>
          <ac:graphicFrameMkLst>
            <pc:docMk/>
            <pc:sldMk cId="1924516672" sldId="329"/>
            <ac:graphicFrameMk id="12" creationId="{BE8E6570-870A-71CB-4A71-3E01366C5BE0}"/>
          </ac:graphicFrameMkLst>
        </pc:graphicFrameChg>
        <pc:graphicFrameChg chg="add del mod modGraphic">
          <ac:chgData name="Usuário Convidado" userId="" providerId="Windows Live" clId="Web-{508A373F-14DA-436C-82EE-226DCF4D208D}" dt="2023-10-18T01:50:54.542" v="1586"/>
          <ac:graphicFrameMkLst>
            <pc:docMk/>
            <pc:sldMk cId="1924516672" sldId="329"/>
            <ac:graphicFrameMk id="14" creationId="{A33B208F-5675-E025-BE62-757CD54F5E8B}"/>
          </ac:graphicFrameMkLst>
        </pc:graphicFrameChg>
        <pc:graphicFrameChg chg="add del mod modGraphic">
          <ac:chgData name="Usuário Convidado" userId="" providerId="Windows Live" clId="Web-{508A373F-14DA-436C-82EE-226DCF4D208D}" dt="2023-10-18T01:49:20.648" v="1573"/>
          <ac:graphicFrameMkLst>
            <pc:docMk/>
            <pc:sldMk cId="1924516672" sldId="329"/>
            <ac:graphicFrameMk id="16" creationId="{70BB60E4-EC7B-CFB1-38E2-FAE3E6E3EA20}"/>
          </ac:graphicFrameMkLst>
        </pc:graphicFrameChg>
      </pc:sldChg>
    </pc:docChg>
  </pc:docChgLst>
  <pc:docChgLst>
    <pc:chgData name="Usuário Convidado" providerId="Windows Live" clId="Web-{E33C9322-E940-4809-86F0-79C634B91E16}"/>
    <pc:docChg chg="addSld modSld modSection">
      <pc:chgData name="Usuário Convidado" userId="" providerId="Windows Live" clId="Web-{E33C9322-E940-4809-86F0-79C634B91E16}" dt="2023-10-20T02:30:24.224" v="81" actId="20577"/>
      <pc:docMkLst>
        <pc:docMk/>
      </pc:docMkLst>
      <pc:sldChg chg="addSp modSp">
        <pc:chgData name="Usuário Convidado" userId="" providerId="Windows Live" clId="Web-{E33C9322-E940-4809-86F0-79C634B91E16}" dt="2023-10-19T23:57:53.602" v="23" actId="1076"/>
        <pc:sldMkLst>
          <pc:docMk/>
          <pc:sldMk cId="2227701236" sldId="271"/>
        </pc:sldMkLst>
        <pc:picChg chg="add mod">
          <ac:chgData name="Usuário Convidado" userId="" providerId="Windows Live" clId="Web-{E33C9322-E940-4809-86F0-79C634B91E16}" dt="2023-10-19T23:57:53.602" v="23" actId="1076"/>
          <ac:picMkLst>
            <pc:docMk/>
            <pc:sldMk cId="2227701236" sldId="271"/>
            <ac:picMk id="5" creationId="{7A4DF143-2C0A-2A48-237A-6741DE4B124C}"/>
          </ac:picMkLst>
        </pc:picChg>
      </pc:sldChg>
      <pc:sldChg chg="addSp modSp">
        <pc:chgData name="Usuário Convidado" userId="" providerId="Windows Live" clId="Web-{E33C9322-E940-4809-86F0-79C634B91E16}" dt="2023-10-19T23:57:40.054" v="21" actId="1076"/>
        <pc:sldMkLst>
          <pc:docMk/>
          <pc:sldMk cId="328417255" sldId="337"/>
        </pc:sldMkLst>
        <pc:picChg chg="add mod">
          <ac:chgData name="Usuário Convidado" userId="" providerId="Windows Live" clId="Web-{E33C9322-E940-4809-86F0-79C634B91E16}" dt="2023-10-19T20:04:49.419" v="6" actId="14100"/>
          <ac:picMkLst>
            <pc:docMk/>
            <pc:sldMk cId="328417255" sldId="337"/>
            <ac:picMk id="3" creationId="{99E29608-F2DF-6A54-5418-EED75D9085A2}"/>
          </ac:picMkLst>
        </pc:picChg>
        <pc:picChg chg="add mod modCrop">
          <ac:chgData name="Usuário Convidado" userId="" providerId="Windows Live" clId="Web-{E33C9322-E940-4809-86F0-79C634B91E16}" dt="2023-10-19T23:57:40.054" v="21" actId="1076"/>
          <ac:picMkLst>
            <pc:docMk/>
            <pc:sldMk cId="328417255" sldId="337"/>
            <ac:picMk id="6" creationId="{002C2243-EAF1-71BD-CE76-2687278B5B94}"/>
          </ac:picMkLst>
        </pc:picChg>
      </pc:sldChg>
      <pc:sldChg chg="addSp delSp modSp add replId">
        <pc:chgData name="Usuário Convidado" userId="" providerId="Windows Live" clId="Web-{E33C9322-E940-4809-86F0-79C634B91E16}" dt="2023-10-20T02:30:24.224" v="81" actId="20577"/>
        <pc:sldMkLst>
          <pc:docMk/>
          <pc:sldMk cId="2117562267" sldId="344"/>
        </pc:sldMkLst>
        <pc:spChg chg="del mod">
          <ac:chgData name="Usuário Convidado" userId="" providerId="Windows Live" clId="Web-{E33C9322-E940-4809-86F0-79C634B91E16}" dt="2023-10-20T02:28:18.736" v="71"/>
          <ac:spMkLst>
            <pc:docMk/>
            <pc:sldMk cId="2117562267" sldId="344"/>
            <ac:spMk id="3" creationId="{BE1AA015-A884-4637-0D26-E5B20F06B589}"/>
          </ac:spMkLst>
        </pc:spChg>
        <pc:spChg chg="del">
          <ac:chgData name="Usuário Convidado" userId="" providerId="Windows Live" clId="Web-{E33C9322-E940-4809-86F0-79C634B91E16}" dt="2023-10-20T02:25:28.324" v="44"/>
          <ac:spMkLst>
            <pc:docMk/>
            <pc:sldMk cId="2117562267" sldId="344"/>
            <ac:spMk id="9" creationId="{2FBD6921-F908-E2EE-B561-E41B9A1ACF90}"/>
          </ac:spMkLst>
        </pc:spChg>
        <pc:spChg chg="del">
          <ac:chgData name="Usuário Convidado" userId="" providerId="Windows Live" clId="Web-{E33C9322-E940-4809-86F0-79C634B91E16}" dt="2023-10-20T02:25:08.667" v="28"/>
          <ac:spMkLst>
            <pc:docMk/>
            <pc:sldMk cId="2117562267" sldId="344"/>
            <ac:spMk id="14" creationId="{FE1B2C7D-20A3-9CC0-FF4E-BF799E959FD6}"/>
          </ac:spMkLst>
        </pc:spChg>
        <pc:spChg chg="del">
          <ac:chgData name="Usuário Convidado" userId="" providerId="Windows Live" clId="Web-{E33C9322-E940-4809-86F0-79C634B91E16}" dt="2023-10-20T02:25:22.980" v="43"/>
          <ac:spMkLst>
            <pc:docMk/>
            <pc:sldMk cId="2117562267" sldId="344"/>
            <ac:spMk id="16" creationId="{1081CF6C-6ADF-18BB-F2AF-046E46C1B35A}"/>
          </ac:spMkLst>
        </pc:spChg>
        <pc:spChg chg="add mod">
          <ac:chgData name="Usuário Convidado" userId="" providerId="Windows Live" clId="Web-{E33C9322-E940-4809-86F0-79C634B91E16}" dt="2023-10-20T02:30:24.224" v="81" actId="20577"/>
          <ac:spMkLst>
            <pc:docMk/>
            <pc:sldMk cId="2117562267" sldId="344"/>
            <ac:spMk id="17" creationId="{F8686DE4-B729-917C-F8CF-3C66AA4A7BA5}"/>
          </ac:spMkLst>
        </pc:spChg>
        <pc:spChg chg="del">
          <ac:chgData name="Usuário Convidado" userId="" providerId="Windows Live" clId="Web-{E33C9322-E940-4809-86F0-79C634B91E16}" dt="2023-10-20T02:25:19.277" v="39"/>
          <ac:spMkLst>
            <pc:docMk/>
            <pc:sldMk cId="2117562267" sldId="344"/>
            <ac:spMk id="29" creationId="{EF6FCAA9-3A12-9B5E-1F3E-C6F21B66C121}"/>
          </ac:spMkLst>
        </pc:spChg>
        <pc:spChg chg="del">
          <ac:chgData name="Usuário Convidado" userId="" providerId="Windows Live" clId="Web-{E33C9322-E940-4809-86F0-79C634B91E16}" dt="2023-10-20T02:25:34.762" v="46"/>
          <ac:spMkLst>
            <pc:docMk/>
            <pc:sldMk cId="2117562267" sldId="344"/>
            <ac:spMk id="30" creationId="{03776AFE-5B7D-72A3-3747-1C6B1E4E3D0E}"/>
          </ac:spMkLst>
        </pc:spChg>
        <pc:spChg chg="del mod">
          <ac:chgData name="Usuário Convidado" userId="" providerId="Windows Live" clId="Web-{E33C9322-E940-4809-86F0-79C634B91E16}" dt="2023-10-20T02:25:22.058" v="42"/>
          <ac:spMkLst>
            <pc:docMk/>
            <pc:sldMk cId="2117562267" sldId="344"/>
            <ac:spMk id="34" creationId="{01C1DB75-FC7D-F847-82C8-BFD84C297A3D}"/>
          </ac:spMkLst>
        </pc:spChg>
        <pc:spChg chg="del mod">
          <ac:chgData name="Usuário Convidado" userId="" providerId="Windows Live" clId="Web-{E33C9322-E940-4809-86F0-79C634B91E16}" dt="2023-10-20T02:25:08.558" v="27"/>
          <ac:spMkLst>
            <pc:docMk/>
            <pc:sldMk cId="2117562267" sldId="344"/>
            <ac:spMk id="39" creationId="{169D7D64-0D4B-AEEF-9CA6-EFD4919D0DBE}"/>
          </ac:spMkLst>
        </pc:spChg>
        <pc:spChg chg="del">
          <ac:chgData name="Usuário Convidado" userId="" providerId="Windows Live" clId="Web-{E33C9322-E940-4809-86F0-79C634B91E16}" dt="2023-10-20T02:25:04.604" v="25"/>
          <ac:spMkLst>
            <pc:docMk/>
            <pc:sldMk cId="2117562267" sldId="344"/>
            <ac:spMk id="40" creationId="{A8006AE8-511C-762D-F6F5-393436401330}"/>
          </ac:spMkLst>
        </pc:spChg>
        <pc:spChg chg="del">
          <ac:chgData name="Usuário Convidado" userId="" providerId="Windows Live" clId="Web-{E33C9322-E940-4809-86F0-79C634B91E16}" dt="2023-10-20T02:25:41.809" v="48"/>
          <ac:spMkLst>
            <pc:docMk/>
            <pc:sldMk cId="2117562267" sldId="344"/>
            <ac:spMk id="44" creationId="{44572A3C-A38A-4F33-8835-A6A2C08E5D9C}"/>
          </ac:spMkLst>
        </pc:spChg>
        <pc:spChg chg="del">
          <ac:chgData name="Usuário Convidado" userId="" providerId="Windows Live" clId="Web-{E33C9322-E940-4809-86F0-79C634B91E16}" dt="2023-10-20T02:25:28.418" v="45"/>
          <ac:spMkLst>
            <pc:docMk/>
            <pc:sldMk cId="2117562267" sldId="344"/>
            <ac:spMk id="45" creationId="{201DAA7B-8135-C735-BE50-D84713B5E660}"/>
          </ac:spMkLst>
        </pc:spChg>
        <pc:spChg chg="del">
          <ac:chgData name="Usuário Convidado" userId="" providerId="Windows Live" clId="Web-{E33C9322-E940-4809-86F0-79C634B91E16}" dt="2023-10-20T02:25:08.761" v="29"/>
          <ac:spMkLst>
            <pc:docMk/>
            <pc:sldMk cId="2117562267" sldId="344"/>
            <ac:spMk id="46" creationId="{222220C7-B005-D0D4-A442-CD7FE75C3725}"/>
          </ac:spMkLst>
        </pc:spChg>
        <pc:spChg chg="del">
          <ac:chgData name="Usuário Convidado" userId="" providerId="Windows Live" clId="Web-{E33C9322-E940-4809-86F0-79C634B91E16}" dt="2023-10-20T02:25:08.854" v="30"/>
          <ac:spMkLst>
            <pc:docMk/>
            <pc:sldMk cId="2117562267" sldId="344"/>
            <ac:spMk id="47" creationId="{7A2D85AA-9551-C3BE-060B-073DA8E0130A}"/>
          </ac:spMkLst>
        </pc:spChg>
        <pc:spChg chg="del">
          <ac:chgData name="Usuário Convidado" userId="" providerId="Windows Live" clId="Web-{E33C9322-E940-4809-86F0-79C634B91E16}" dt="2023-10-20T02:28:01.329" v="64"/>
          <ac:spMkLst>
            <pc:docMk/>
            <pc:sldMk cId="2117562267" sldId="344"/>
            <ac:spMk id="48" creationId="{E4F364A8-F682-03B1-D527-F9BF41277917}"/>
          </ac:spMkLst>
        </pc:spChg>
        <pc:spChg chg="del">
          <ac:chgData name="Usuário Convidado" userId="" providerId="Windows Live" clId="Web-{E33C9322-E940-4809-86F0-79C634B91E16}" dt="2023-10-20T02:25:09.058" v="32"/>
          <ac:spMkLst>
            <pc:docMk/>
            <pc:sldMk cId="2117562267" sldId="344"/>
            <ac:spMk id="49" creationId="{262533CE-B26D-42E3-9150-8E2EAEAE0FB5}"/>
          </ac:spMkLst>
        </pc:spChg>
        <pc:spChg chg="del">
          <ac:chgData name="Usuário Convidado" userId="" providerId="Windows Live" clId="Web-{E33C9322-E940-4809-86F0-79C634B91E16}" dt="2023-10-20T02:28:04.860" v="65"/>
          <ac:spMkLst>
            <pc:docMk/>
            <pc:sldMk cId="2117562267" sldId="344"/>
            <ac:spMk id="50" creationId="{18F8D1CA-1FE0-A452-2972-E1EF99A6351A}"/>
          </ac:spMkLst>
        </pc:spChg>
        <pc:spChg chg="del">
          <ac:chgData name="Usuário Convidado" userId="" providerId="Windows Live" clId="Web-{E33C9322-E940-4809-86F0-79C634B91E16}" dt="2023-10-20T02:25:08.964" v="31"/>
          <ac:spMkLst>
            <pc:docMk/>
            <pc:sldMk cId="2117562267" sldId="344"/>
            <ac:spMk id="51" creationId="{DC9B6160-1396-02DD-03F4-D51000C422B4}"/>
          </ac:spMkLst>
        </pc:spChg>
        <pc:spChg chg="del">
          <ac:chgData name="Usuário Convidado" userId="" providerId="Windows Live" clId="Web-{E33C9322-E940-4809-86F0-79C634B91E16}" dt="2023-10-20T02:25:09.151" v="33"/>
          <ac:spMkLst>
            <pc:docMk/>
            <pc:sldMk cId="2117562267" sldId="344"/>
            <ac:spMk id="52" creationId="{258F9453-E89C-325E-CFA0-14A3846AD0A2}"/>
          </ac:spMkLst>
        </pc:spChg>
        <pc:spChg chg="del">
          <ac:chgData name="Usuário Convidado" userId="" providerId="Windows Live" clId="Web-{E33C9322-E940-4809-86F0-79C634B91E16}" dt="2023-10-20T02:25:14.870" v="35"/>
          <ac:spMkLst>
            <pc:docMk/>
            <pc:sldMk cId="2117562267" sldId="344"/>
            <ac:spMk id="66" creationId="{1ABAC98D-02A3-90E2-566F-6B096E5C86D6}"/>
          </ac:spMkLst>
        </pc:spChg>
        <pc:spChg chg="del">
          <ac:chgData name="Usuário Convidado" userId="" providerId="Windows Live" clId="Web-{E33C9322-E940-4809-86F0-79C634B91E16}" dt="2023-10-20T02:25:18.777" v="36"/>
          <ac:spMkLst>
            <pc:docMk/>
            <pc:sldMk cId="2117562267" sldId="344"/>
            <ac:spMk id="67" creationId="{3ACDBFAA-2CAE-BD3B-CDDA-1384CD9FDC52}"/>
          </ac:spMkLst>
        </pc:spChg>
        <pc:spChg chg="del">
          <ac:chgData name="Usuário Convidado" userId="" providerId="Windows Live" clId="Web-{E33C9322-E940-4809-86F0-79C634B91E16}" dt="2023-10-20T02:25:19.074" v="38"/>
          <ac:spMkLst>
            <pc:docMk/>
            <pc:sldMk cId="2117562267" sldId="344"/>
            <ac:spMk id="68" creationId="{AEBED1A5-5762-D196-E121-C670235CEDDE}"/>
          </ac:spMkLst>
        </pc:spChg>
        <pc:spChg chg="del">
          <ac:chgData name="Usuário Convidado" userId="" providerId="Windows Live" clId="Web-{E33C9322-E940-4809-86F0-79C634B91E16}" dt="2023-10-20T02:25:09.323" v="34"/>
          <ac:spMkLst>
            <pc:docMk/>
            <pc:sldMk cId="2117562267" sldId="344"/>
            <ac:spMk id="69" creationId="{D70DA741-14BF-CA31-C4BF-FCCBD35FA679}"/>
          </ac:spMkLst>
        </pc:spChg>
        <pc:spChg chg="del">
          <ac:chgData name="Usuário Convidado" userId="" providerId="Windows Live" clId="Web-{E33C9322-E940-4809-86F0-79C634B91E16}" dt="2023-10-20T02:25:18.980" v="37"/>
          <ac:spMkLst>
            <pc:docMk/>
            <pc:sldMk cId="2117562267" sldId="344"/>
            <ac:spMk id="70" creationId="{0237D431-9175-0FB6-11F2-45B0D1496B15}"/>
          </ac:spMkLst>
        </pc:spChg>
        <pc:picChg chg="del">
          <ac:chgData name="Usuário Convidado" userId="" providerId="Windows Live" clId="Web-{E33C9322-E940-4809-86F0-79C634B91E16}" dt="2023-10-20T02:25:38.387" v="47"/>
          <ac:picMkLst>
            <pc:docMk/>
            <pc:sldMk cId="2117562267" sldId="344"/>
            <ac:picMk id="10" creationId="{95DD9685-17E1-E140-95A0-CA7875ED3109}"/>
          </ac:picMkLst>
        </pc:picChg>
        <pc:picChg chg="add mod ord modCrop">
          <ac:chgData name="Usuário Convidado" userId="" providerId="Windows Live" clId="Web-{E33C9322-E940-4809-86F0-79C634B91E16}" dt="2023-10-20T02:28:53.018" v="75" actId="1076"/>
          <ac:picMkLst>
            <pc:docMk/>
            <pc:sldMk cId="2117562267" sldId="344"/>
            <ac:picMk id="12" creationId="{FD03D297-105E-23CD-33A3-91F002477DE5}"/>
          </ac:picMkLst>
        </pc:picChg>
        <pc:picChg chg="del">
          <ac:chgData name="Usuário Convidado" userId="" providerId="Windows Live" clId="Web-{E33C9322-E940-4809-86F0-79C634B91E16}" dt="2023-10-20T02:25:45.481" v="49"/>
          <ac:picMkLst>
            <pc:docMk/>
            <pc:sldMk cId="2117562267" sldId="344"/>
            <ac:picMk id="37" creationId="{1F8E9985-CBDB-A991-6CEA-FC4474067F8C}"/>
          </ac:picMkLst>
        </pc:picChg>
      </pc:sldChg>
    </pc:docChg>
  </pc:docChgLst>
  <pc:docChgLst>
    <pc:chgData name="Usuário Convidado" providerId="Windows Live" clId="Web-{A5CC11CF-A58B-46F0-A93F-B46157D1ADC4}"/>
    <pc:docChg chg="addSld delSld modSld sldOrd modSection">
      <pc:chgData name="Usuário Convidado" userId="" providerId="Windows Live" clId="Web-{A5CC11CF-A58B-46F0-A93F-B46157D1ADC4}" dt="2023-10-18T14:17:54.709" v="511"/>
      <pc:docMkLst>
        <pc:docMk/>
      </pc:docMkLst>
      <pc:sldChg chg="ord">
        <pc:chgData name="Usuário Convidado" userId="" providerId="Windows Live" clId="Web-{A5CC11CF-A58B-46F0-A93F-B46157D1ADC4}" dt="2023-10-18T12:23:47.645" v="22"/>
        <pc:sldMkLst>
          <pc:docMk/>
          <pc:sldMk cId="0" sldId="256"/>
        </pc:sldMkLst>
      </pc:sldChg>
      <pc:sldChg chg="delSp del">
        <pc:chgData name="Usuário Convidado" userId="" providerId="Windows Live" clId="Web-{A5CC11CF-A58B-46F0-A93F-B46157D1ADC4}" dt="2023-10-18T13:51:56.253" v="113"/>
        <pc:sldMkLst>
          <pc:docMk/>
          <pc:sldMk cId="3798109973" sldId="276"/>
        </pc:sldMkLst>
        <pc:spChg chg="del">
          <ac:chgData name="Usuário Convidado" userId="" providerId="Windows Live" clId="Web-{A5CC11CF-A58B-46F0-A93F-B46157D1ADC4}" dt="2023-10-18T13:51:35.564" v="107"/>
          <ac:spMkLst>
            <pc:docMk/>
            <pc:sldMk cId="3798109973" sldId="276"/>
            <ac:spMk id="12" creationId="{F0061D10-3856-96E6-F44B-A0740A2F682F}"/>
          </ac:spMkLst>
        </pc:spChg>
        <pc:graphicFrameChg chg="del">
          <ac:chgData name="Usuário Convidado" userId="" providerId="Windows Live" clId="Web-{A5CC11CF-A58B-46F0-A93F-B46157D1ADC4}" dt="2023-10-18T13:50:47.750" v="87"/>
          <ac:graphicFrameMkLst>
            <pc:docMk/>
            <pc:sldMk cId="3798109973" sldId="276"/>
            <ac:graphicFrameMk id="16" creationId="{9E7829D7-7070-0F74-63CD-3BDC60E639EE}"/>
          </ac:graphicFrameMkLst>
        </pc:graphicFrameChg>
        <pc:graphicFrameChg chg="del">
          <ac:chgData name="Usuário Convidado" userId="" providerId="Windows Live" clId="Web-{A5CC11CF-A58B-46F0-A93F-B46157D1ADC4}" dt="2023-10-18T13:51:02.392" v="93"/>
          <ac:graphicFrameMkLst>
            <pc:docMk/>
            <pc:sldMk cId="3798109973" sldId="276"/>
            <ac:graphicFrameMk id="19" creationId="{EEDBE71B-C1BC-721D-586C-C1C27290E95B}"/>
          </ac:graphicFrameMkLst>
        </pc:graphicFrameChg>
        <pc:picChg chg="del">
          <ac:chgData name="Usuário Convidado" userId="" providerId="Windows Live" clId="Web-{A5CC11CF-A58B-46F0-A93F-B46157D1ADC4}" dt="2023-10-18T13:48:54.622" v="67"/>
          <ac:picMkLst>
            <pc:docMk/>
            <pc:sldMk cId="3798109973" sldId="276"/>
            <ac:picMk id="3" creationId="{1F82B767-13F5-B893-F654-2ACC4ACB6408}"/>
          </ac:picMkLst>
        </pc:picChg>
        <pc:picChg chg="del">
          <ac:chgData name="Usuário Convidado" userId="" providerId="Windows Live" clId="Web-{A5CC11CF-A58B-46F0-A93F-B46157D1ADC4}" dt="2023-10-18T13:49:05.841" v="72"/>
          <ac:picMkLst>
            <pc:docMk/>
            <pc:sldMk cId="3798109973" sldId="276"/>
            <ac:picMk id="5" creationId="{F25406EE-C187-66E9-0BD4-8487E274CFA2}"/>
          </ac:picMkLst>
        </pc:picChg>
        <pc:picChg chg="del">
          <ac:chgData name="Usuário Convidado" userId="" providerId="Windows Live" clId="Web-{A5CC11CF-A58B-46F0-A93F-B46157D1ADC4}" dt="2023-10-18T13:51:25.814" v="104"/>
          <ac:picMkLst>
            <pc:docMk/>
            <pc:sldMk cId="3798109973" sldId="276"/>
            <ac:picMk id="14" creationId="{20031308-5D08-2BF5-237D-09DF6ACB950E}"/>
          </ac:picMkLst>
        </pc:picChg>
      </pc:sldChg>
      <pc:sldChg chg="delSp del">
        <pc:chgData name="Usuário Convidado" userId="" providerId="Windows Live" clId="Web-{A5CC11CF-A58B-46F0-A93F-B46157D1ADC4}" dt="2023-10-18T13:53:42.662" v="149"/>
        <pc:sldMkLst>
          <pc:docMk/>
          <pc:sldMk cId="4216787456" sldId="286"/>
        </pc:sldMkLst>
        <pc:graphicFrameChg chg="del">
          <ac:chgData name="Usuário Convidado" userId="" providerId="Windows Live" clId="Web-{A5CC11CF-A58B-46F0-A93F-B46157D1ADC4}" dt="2023-10-18T13:52:12.691" v="115"/>
          <ac:graphicFrameMkLst>
            <pc:docMk/>
            <pc:sldMk cId="4216787456" sldId="286"/>
            <ac:graphicFrameMk id="5" creationId="{604D2762-660D-39B3-4899-06D479BB8B18}"/>
          </ac:graphicFrameMkLst>
        </pc:graphicFrameChg>
        <pc:graphicFrameChg chg="del">
          <ac:chgData name="Usuário Convidado" userId="" providerId="Windows Live" clId="Web-{A5CC11CF-A58B-46F0-A93F-B46157D1ADC4}" dt="2023-10-18T13:52:41.707" v="126"/>
          <ac:graphicFrameMkLst>
            <pc:docMk/>
            <pc:sldMk cId="4216787456" sldId="286"/>
            <ac:graphicFrameMk id="7" creationId="{EAD852A3-C7FB-69F3-009F-4A2D15372412}"/>
          </ac:graphicFrameMkLst>
        </pc:graphicFrameChg>
        <pc:graphicFrameChg chg="del">
          <ac:chgData name="Usuário Convidado" userId="" providerId="Windows Live" clId="Web-{A5CC11CF-A58B-46F0-A93F-B46157D1ADC4}" dt="2023-10-18T13:53:03.708" v="135"/>
          <ac:graphicFrameMkLst>
            <pc:docMk/>
            <pc:sldMk cId="4216787456" sldId="286"/>
            <ac:graphicFrameMk id="8" creationId="{188D1457-1D99-3492-2565-DBAAE5D8B41F}"/>
          </ac:graphicFrameMkLst>
        </pc:graphicFrameChg>
        <pc:graphicFrameChg chg="del">
          <ac:chgData name="Usuário Convidado" userId="" providerId="Windows Live" clId="Web-{A5CC11CF-A58B-46F0-A93F-B46157D1ADC4}" dt="2023-10-18T13:53:24.131" v="141"/>
          <ac:graphicFrameMkLst>
            <pc:docMk/>
            <pc:sldMk cId="4216787456" sldId="286"/>
            <ac:graphicFrameMk id="12" creationId="{3DE1B243-1FBA-0DAD-C058-F25D82CA3980}"/>
          </ac:graphicFrameMkLst>
        </pc:graphicFrameChg>
      </pc:sldChg>
      <pc:sldChg chg="delSp modSp del ord">
        <pc:chgData name="Usuário Convidado" userId="" providerId="Windows Live" clId="Web-{A5CC11CF-A58B-46F0-A93F-B46157D1ADC4}" dt="2023-10-18T13:59:29.767" v="246"/>
        <pc:sldMkLst>
          <pc:docMk/>
          <pc:sldMk cId="1813166688" sldId="288"/>
        </pc:sldMkLst>
        <pc:spChg chg="del">
          <ac:chgData name="Usuário Convidado" userId="" providerId="Windows Live" clId="Web-{A5CC11CF-A58B-46F0-A93F-B46157D1ADC4}" dt="2023-10-18T13:58:46" v="232"/>
          <ac:spMkLst>
            <pc:docMk/>
            <pc:sldMk cId="1813166688" sldId="288"/>
            <ac:spMk id="4" creationId="{2E9F7F40-F50E-333E-B181-8B0DF8DC0D9C}"/>
          </ac:spMkLst>
        </pc:spChg>
        <pc:spChg chg="del mod">
          <ac:chgData name="Usuário Convidado" userId="" providerId="Windows Live" clId="Web-{A5CC11CF-A58B-46F0-A93F-B46157D1ADC4}" dt="2023-10-18T13:54:02.538" v="152"/>
          <ac:spMkLst>
            <pc:docMk/>
            <pc:sldMk cId="1813166688" sldId="288"/>
            <ac:spMk id="9" creationId="{EDBFE281-422A-4083-375A-966A1A91D33F}"/>
          </ac:spMkLst>
        </pc:spChg>
        <pc:spChg chg="del mod">
          <ac:chgData name="Usuário Convidado" userId="" providerId="Windows Live" clId="Web-{A5CC11CF-A58B-46F0-A93F-B46157D1ADC4}" dt="2023-10-18T13:54:28.461" v="161"/>
          <ac:spMkLst>
            <pc:docMk/>
            <pc:sldMk cId="1813166688" sldId="288"/>
            <ac:spMk id="11" creationId="{2113A293-B237-1627-FC13-A29B429B2C1E}"/>
          </ac:spMkLst>
        </pc:spChg>
        <pc:spChg chg="del">
          <ac:chgData name="Usuário Convidado" userId="" providerId="Windows Live" clId="Web-{A5CC11CF-A58B-46F0-A93F-B46157D1ADC4}" dt="2023-10-18T13:54:38.008" v="164"/>
          <ac:spMkLst>
            <pc:docMk/>
            <pc:sldMk cId="1813166688" sldId="288"/>
            <ac:spMk id="16" creationId="{65E5851A-954D-6AC2-AB5B-DFBE6DF82DF9}"/>
          </ac:spMkLst>
        </pc:spChg>
        <pc:spChg chg="del">
          <ac:chgData name="Usuário Convidado" userId="" providerId="Windows Live" clId="Web-{A5CC11CF-A58B-46F0-A93F-B46157D1ADC4}" dt="2023-10-18T13:55:08.571" v="172"/>
          <ac:spMkLst>
            <pc:docMk/>
            <pc:sldMk cId="1813166688" sldId="288"/>
            <ac:spMk id="17" creationId="{7CA31792-94EC-ACDF-2B04-FD75AE226FB1}"/>
          </ac:spMkLst>
        </pc:spChg>
        <pc:spChg chg="del">
          <ac:chgData name="Usuário Convidado" userId="" providerId="Windows Live" clId="Web-{A5CC11CF-A58B-46F0-A93F-B46157D1ADC4}" dt="2023-10-18T13:55:18.603" v="175"/>
          <ac:spMkLst>
            <pc:docMk/>
            <pc:sldMk cId="1813166688" sldId="288"/>
            <ac:spMk id="21" creationId="{18C61F5E-C09C-9234-586F-902F1D9AB85E}"/>
          </ac:spMkLst>
        </pc:spChg>
        <pc:spChg chg="del">
          <ac:chgData name="Usuário Convidado" userId="" providerId="Windows Live" clId="Web-{A5CC11CF-A58B-46F0-A93F-B46157D1ADC4}" dt="2023-10-18T13:56:25.011" v="193"/>
          <ac:spMkLst>
            <pc:docMk/>
            <pc:sldMk cId="1813166688" sldId="288"/>
            <ac:spMk id="24" creationId="{FCF09FEE-9F28-2739-CE79-F3339B73F7DE}"/>
          </ac:spMkLst>
        </pc:spChg>
        <pc:spChg chg="del">
          <ac:chgData name="Usuário Convidado" userId="" providerId="Windows Live" clId="Web-{A5CC11CF-A58B-46F0-A93F-B46157D1ADC4}" dt="2023-10-18T13:56:13.402" v="190"/>
          <ac:spMkLst>
            <pc:docMk/>
            <pc:sldMk cId="1813166688" sldId="288"/>
            <ac:spMk id="26" creationId="{25C79FC2-FD0F-D9CF-8B35-6B71BC3BAACB}"/>
          </ac:spMkLst>
        </pc:spChg>
        <pc:spChg chg="del">
          <ac:chgData name="Usuário Convidado" userId="" providerId="Windows Live" clId="Web-{A5CC11CF-A58B-46F0-A93F-B46157D1ADC4}" dt="2023-10-18T13:56:49.231" v="200"/>
          <ac:spMkLst>
            <pc:docMk/>
            <pc:sldMk cId="1813166688" sldId="288"/>
            <ac:spMk id="27" creationId="{A86BCEE6-8C8F-DB06-F94F-A14377ADEEA1}"/>
          </ac:spMkLst>
        </pc:spChg>
        <pc:spChg chg="del">
          <ac:chgData name="Usuário Convidado" userId="" providerId="Windows Live" clId="Web-{A5CC11CF-A58B-46F0-A93F-B46157D1ADC4}" dt="2023-10-18T13:56:37.856" v="197"/>
          <ac:spMkLst>
            <pc:docMk/>
            <pc:sldMk cId="1813166688" sldId="288"/>
            <ac:spMk id="28" creationId="{8A92A327-7038-58CF-A568-F773F68379B2}"/>
          </ac:spMkLst>
        </pc:spChg>
        <pc:spChg chg="del">
          <ac:chgData name="Usuário Convidado" userId="" providerId="Windows Live" clId="Web-{A5CC11CF-A58B-46F0-A93F-B46157D1ADC4}" dt="2023-10-18T13:57:32.029" v="210"/>
          <ac:spMkLst>
            <pc:docMk/>
            <pc:sldMk cId="1813166688" sldId="288"/>
            <ac:spMk id="29" creationId="{4B95CFCC-98FB-5897-4B26-958962B6BD89}"/>
          </ac:spMkLst>
        </pc:spChg>
        <pc:spChg chg="del">
          <ac:chgData name="Usuário Convidado" userId="" providerId="Windows Live" clId="Web-{A5CC11CF-A58B-46F0-A93F-B46157D1ADC4}" dt="2023-10-18T13:58:37.562" v="230"/>
          <ac:spMkLst>
            <pc:docMk/>
            <pc:sldMk cId="1813166688" sldId="288"/>
            <ac:spMk id="35" creationId="{C8C77E97-24A2-902A-BB42-66C5D0F56302}"/>
          </ac:spMkLst>
        </pc:spChg>
        <pc:spChg chg="del">
          <ac:chgData name="Usuário Convidado" userId="" providerId="Windows Live" clId="Web-{A5CC11CF-A58B-46F0-A93F-B46157D1ADC4}" dt="2023-10-18T13:57:13.779" v="206"/>
          <ac:spMkLst>
            <pc:docMk/>
            <pc:sldMk cId="1813166688" sldId="288"/>
            <ac:spMk id="37" creationId="{08D4D67A-3AE9-CCC6-D2A6-A9C53BE86354}"/>
          </ac:spMkLst>
        </pc:spChg>
        <pc:spChg chg="del">
          <ac:chgData name="Usuário Convidado" userId="" providerId="Windows Live" clId="Web-{A5CC11CF-A58B-46F0-A93F-B46157D1ADC4}" dt="2023-10-18T13:58:56.813" v="235"/>
          <ac:spMkLst>
            <pc:docMk/>
            <pc:sldMk cId="1813166688" sldId="288"/>
            <ac:spMk id="38" creationId="{80926D7B-5611-101D-ACDE-F8C644D29638}"/>
          </ac:spMkLst>
        </pc:spChg>
        <pc:spChg chg="del">
          <ac:chgData name="Usuário Convidado" userId="" providerId="Windows Live" clId="Web-{A5CC11CF-A58B-46F0-A93F-B46157D1ADC4}" dt="2023-10-18T13:55:30.385" v="178"/>
          <ac:spMkLst>
            <pc:docMk/>
            <pc:sldMk cId="1813166688" sldId="288"/>
            <ac:spMk id="39" creationId="{4B35C71B-AC7D-4BEE-5A24-2046D028A28B}"/>
          </ac:spMkLst>
        </pc:spChg>
        <pc:spChg chg="del">
          <ac:chgData name="Usuário Convidado" userId="" providerId="Windows Live" clId="Web-{A5CC11CF-A58B-46F0-A93F-B46157D1ADC4}" dt="2023-10-18T13:55:45.291" v="181"/>
          <ac:spMkLst>
            <pc:docMk/>
            <pc:sldMk cId="1813166688" sldId="288"/>
            <ac:spMk id="41" creationId="{05111BA6-0BCC-FA3A-7F64-1626456B9D7B}"/>
          </ac:spMkLst>
        </pc:spChg>
        <pc:picChg chg="del">
          <ac:chgData name="Usuário Convidado" userId="" providerId="Windows Live" clId="Web-{A5CC11CF-A58B-46F0-A93F-B46157D1ADC4}" dt="2023-10-18T13:54:53.852" v="167"/>
          <ac:picMkLst>
            <pc:docMk/>
            <pc:sldMk cId="1813166688" sldId="288"/>
            <ac:picMk id="14" creationId="{B038BB02-90F0-B5B4-2674-4D9336591305}"/>
          </ac:picMkLst>
        </pc:picChg>
        <pc:picChg chg="del">
          <ac:chgData name="Usuário Convidado" userId="" providerId="Windows Live" clId="Web-{A5CC11CF-A58B-46F0-A93F-B46157D1ADC4}" dt="2023-10-18T13:57:41.764" v="213"/>
          <ac:picMkLst>
            <pc:docMk/>
            <pc:sldMk cId="1813166688" sldId="288"/>
            <ac:picMk id="30" creationId="{A8790BB3-FCEF-B161-3C0F-5E95F6A6C795}"/>
          </ac:picMkLst>
        </pc:picChg>
        <pc:picChg chg="del">
          <ac:chgData name="Usuário Convidado" userId="" providerId="Windows Live" clId="Web-{A5CC11CF-A58B-46F0-A93F-B46157D1ADC4}" dt="2023-10-18T13:57:52.827" v="216"/>
          <ac:picMkLst>
            <pc:docMk/>
            <pc:sldMk cId="1813166688" sldId="288"/>
            <ac:picMk id="31" creationId="{E48513A2-09B5-64D2-6DE0-AA147B7B92CB}"/>
          </ac:picMkLst>
        </pc:picChg>
        <pc:picChg chg="del">
          <ac:chgData name="Usuário Convidado" userId="" providerId="Windows Live" clId="Web-{A5CC11CF-A58B-46F0-A93F-B46157D1ADC4}" dt="2023-10-18T13:59:13.548" v="241"/>
          <ac:picMkLst>
            <pc:docMk/>
            <pc:sldMk cId="1813166688" sldId="288"/>
            <ac:picMk id="33" creationId="{0B8972D1-555E-7C64-B99D-AA081B160064}"/>
          </ac:picMkLst>
        </pc:picChg>
      </pc:sldChg>
      <pc:sldChg chg="modSp">
        <pc:chgData name="Usuário Convidado" userId="" providerId="Windows Live" clId="Web-{A5CC11CF-A58B-46F0-A93F-B46157D1ADC4}" dt="2023-10-18T11:45:25.846" v="5" actId="1076"/>
        <pc:sldMkLst>
          <pc:docMk/>
          <pc:sldMk cId="801196128" sldId="295"/>
        </pc:sldMkLst>
        <pc:spChg chg="mod">
          <ac:chgData name="Usuário Convidado" userId="" providerId="Windows Live" clId="Web-{A5CC11CF-A58B-46F0-A93F-B46157D1ADC4}" dt="2023-10-18T11:45:08.502" v="3" actId="20577"/>
          <ac:spMkLst>
            <pc:docMk/>
            <pc:sldMk cId="801196128" sldId="295"/>
            <ac:spMk id="8" creationId="{0C90A3DB-BC0F-6101-BC84-B2279D00C664}"/>
          </ac:spMkLst>
        </pc:spChg>
        <pc:spChg chg="mod">
          <ac:chgData name="Usuário Convidado" userId="" providerId="Windows Live" clId="Web-{A5CC11CF-A58B-46F0-A93F-B46157D1ADC4}" dt="2023-10-18T11:45:25.846" v="5" actId="1076"/>
          <ac:spMkLst>
            <pc:docMk/>
            <pc:sldMk cId="801196128" sldId="295"/>
            <ac:spMk id="25" creationId="{530E79C5-FBA0-6BBE-2863-EF85F5CE9DC7}"/>
          </ac:spMkLst>
        </pc:spChg>
      </pc:sldChg>
      <pc:sldChg chg="addSp delSp modSp">
        <pc:chgData name="Usuário Convidado" userId="" providerId="Windows Live" clId="Web-{A5CC11CF-A58B-46F0-A93F-B46157D1ADC4}" dt="2023-10-18T12:18:29.166" v="20" actId="1076"/>
        <pc:sldMkLst>
          <pc:docMk/>
          <pc:sldMk cId="3264573244" sldId="308"/>
        </pc:sldMkLst>
        <pc:grpChg chg="mod">
          <ac:chgData name="Usuário Convidado" userId="" providerId="Windows Live" clId="Web-{A5CC11CF-A58B-46F0-A93F-B46157D1ADC4}" dt="2023-10-18T12:18:09.243" v="18" actId="1076"/>
          <ac:grpSpMkLst>
            <pc:docMk/>
            <pc:sldMk cId="3264573244" sldId="308"/>
            <ac:grpSpMk id="9" creationId="{06D81827-9D90-ACFD-B1A8-A09090D7BB87}"/>
          </ac:grpSpMkLst>
        </pc:grpChg>
        <pc:graphicFrameChg chg="add del mod">
          <ac:chgData name="Usuário Convidado" userId="" providerId="Windows Live" clId="Web-{A5CC11CF-A58B-46F0-A93F-B46157D1ADC4}" dt="2023-10-18T12:18:27.853" v="19"/>
          <ac:graphicFrameMkLst>
            <pc:docMk/>
            <pc:sldMk cId="3264573244" sldId="308"/>
            <ac:graphicFrameMk id="14" creationId="{9C14596D-3DE2-BECF-9342-4E5E55649511}"/>
          </ac:graphicFrameMkLst>
        </pc:graphicFrameChg>
        <pc:picChg chg="del">
          <ac:chgData name="Usuário Convidado" userId="" providerId="Windows Live" clId="Web-{A5CC11CF-A58B-46F0-A93F-B46157D1ADC4}" dt="2023-10-18T11:48:25.124" v="6"/>
          <ac:picMkLst>
            <pc:docMk/>
            <pc:sldMk cId="3264573244" sldId="308"/>
            <ac:picMk id="4" creationId="{F34B0A7B-FE30-CEC2-257E-CD92E9851855}"/>
          </ac:picMkLst>
        </pc:picChg>
        <pc:picChg chg="add mod">
          <ac:chgData name="Usuário Convidado" userId="" providerId="Windows Live" clId="Web-{A5CC11CF-A58B-46F0-A93F-B46157D1ADC4}" dt="2023-10-18T12:18:29.166" v="20" actId="1076"/>
          <ac:picMkLst>
            <pc:docMk/>
            <pc:sldMk cId="3264573244" sldId="308"/>
            <ac:picMk id="13" creationId="{DA6ECB4D-E854-405B-B482-5053BE6C719B}"/>
          </ac:picMkLst>
        </pc:picChg>
      </pc:sldChg>
      <pc:sldChg chg="addSp delSp modSp">
        <pc:chgData name="Usuário Convidado" userId="" providerId="Windows Live" clId="Web-{A5CC11CF-A58B-46F0-A93F-B46157D1ADC4}" dt="2023-10-18T13:44:09.081" v="54" actId="1076"/>
        <pc:sldMkLst>
          <pc:docMk/>
          <pc:sldMk cId="1448097555" sldId="328"/>
        </pc:sldMkLst>
        <pc:picChg chg="add del mod">
          <ac:chgData name="Usuário Convidado" userId="" providerId="Windows Live" clId="Web-{A5CC11CF-A58B-46F0-A93F-B46157D1ADC4}" dt="2023-10-18T13:26:40.704" v="28"/>
          <ac:picMkLst>
            <pc:docMk/>
            <pc:sldMk cId="1448097555" sldId="328"/>
            <ac:picMk id="2" creationId="{7EDF0E6B-787B-FD72-8230-51905C826498}"/>
          </ac:picMkLst>
        </pc:picChg>
        <pc:picChg chg="del">
          <ac:chgData name="Usuário Convidado" userId="" providerId="Windows Live" clId="Web-{A5CC11CF-A58B-46F0-A93F-B46157D1ADC4}" dt="2023-10-18T13:16:58.857" v="23"/>
          <ac:picMkLst>
            <pc:docMk/>
            <pc:sldMk cId="1448097555" sldId="328"/>
            <ac:picMk id="3" creationId="{5041A5E4-D76F-5D2F-DE76-A023C16CDE10}"/>
          </ac:picMkLst>
        </pc:picChg>
        <pc:picChg chg="add del mod">
          <ac:chgData name="Usuário Convidado" userId="" providerId="Windows Live" clId="Web-{A5CC11CF-A58B-46F0-A93F-B46157D1ADC4}" dt="2023-10-18T13:30:08.257" v="37"/>
          <ac:picMkLst>
            <pc:docMk/>
            <pc:sldMk cId="1448097555" sldId="328"/>
            <ac:picMk id="5" creationId="{BB2A5B1B-D8D3-76A9-E26F-3815B8C41CDB}"/>
          </ac:picMkLst>
        </pc:picChg>
        <pc:picChg chg="add del mod">
          <ac:chgData name="Usuário Convidado" userId="" providerId="Windows Live" clId="Web-{A5CC11CF-A58B-46F0-A93F-B46157D1ADC4}" dt="2023-10-18T13:36:21.832" v="46"/>
          <ac:picMkLst>
            <pc:docMk/>
            <pc:sldMk cId="1448097555" sldId="328"/>
            <ac:picMk id="6" creationId="{CFAD471F-1B12-EBAD-C642-EB2B27FB0E86}"/>
          </ac:picMkLst>
        </pc:picChg>
        <pc:picChg chg="add mod">
          <ac:chgData name="Usuário Convidado" userId="" providerId="Windows Live" clId="Web-{A5CC11CF-A58B-46F0-A93F-B46157D1ADC4}" dt="2023-10-18T13:44:09.081" v="54" actId="1076"/>
          <ac:picMkLst>
            <pc:docMk/>
            <pc:sldMk cId="1448097555" sldId="328"/>
            <ac:picMk id="7" creationId="{86955049-AFE6-4B33-F188-EDC5FBECA0F7}"/>
          </ac:picMkLst>
        </pc:picChg>
      </pc:sldChg>
      <pc:sldChg chg="addSp delSp modSp add ord replId">
        <pc:chgData name="Usuário Convidado" userId="" providerId="Windows Live" clId="Web-{A5CC11CF-A58B-46F0-A93F-B46157D1ADC4}" dt="2023-10-18T13:51:45.909" v="110"/>
        <pc:sldMkLst>
          <pc:docMk/>
          <pc:sldMk cId="1228293769" sldId="331"/>
        </pc:sldMkLst>
        <pc:spChg chg="del">
          <ac:chgData name="Usuário Convidado" userId="" providerId="Windows Live" clId="Web-{A5CC11CF-A58B-46F0-A93F-B46157D1ADC4}" dt="2023-10-18T13:48:40.871" v="63"/>
          <ac:spMkLst>
            <pc:docMk/>
            <pc:sldMk cId="1228293769" sldId="331"/>
            <ac:spMk id="4" creationId="{E3B68367-07BD-F417-A175-471D548BD217}"/>
          </ac:spMkLst>
        </pc:spChg>
        <pc:spChg chg="del">
          <ac:chgData name="Usuário Convidado" userId="" providerId="Windows Live" clId="Web-{A5CC11CF-A58B-46F0-A93F-B46157D1ADC4}" dt="2023-10-18T13:48:44.325" v="64"/>
          <ac:spMkLst>
            <pc:docMk/>
            <pc:sldMk cId="1228293769" sldId="331"/>
            <ac:spMk id="7" creationId="{8003CF20-4D3A-FAD7-4B9C-04CF49D01AA9}"/>
          </ac:spMkLst>
        </pc:spChg>
        <pc:spChg chg="add mod">
          <ac:chgData name="Usuário Convidado" userId="" providerId="Windows Live" clId="Web-{A5CC11CF-A58B-46F0-A93F-B46157D1ADC4}" dt="2023-10-18T13:50:54.751" v="92" actId="1076"/>
          <ac:spMkLst>
            <pc:docMk/>
            <pc:sldMk cId="1228293769" sldId="331"/>
            <ac:spMk id="13" creationId="{2F6ABF5B-4383-3D2D-1FD5-FE4D703036D3}"/>
          </ac:spMkLst>
        </pc:spChg>
        <pc:spChg chg="add del mod">
          <ac:chgData name="Usuário Convidado" userId="" providerId="Windows Live" clId="Web-{A5CC11CF-A58B-46F0-A93F-B46157D1ADC4}" dt="2023-10-18T13:51:22.752" v="103"/>
          <ac:spMkLst>
            <pc:docMk/>
            <pc:sldMk cId="1228293769" sldId="331"/>
            <ac:spMk id="17" creationId="{92BA4CF9-1487-0CA8-8BA7-CC5882B0C743}"/>
          </ac:spMkLst>
        </pc:spChg>
        <pc:spChg chg="add">
          <ac:chgData name="Usuário Convidado" userId="" providerId="Windows Live" clId="Web-{A5CC11CF-A58B-46F0-A93F-B46157D1ADC4}" dt="2023-10-18T13:51:38.940" v="108"/>
          <ac:spMkLst>
            <pc:docMk/>
            <pc:sldMk cId="1228293769" sldId="331"/>
            <ac:spMk id="20" creationId="{401B8668-1EB1-68A3-EA4E-929ADECC8C35}"/>
          </ac:spMkLst>
        </pc:spChg>
        <pc:spChg chg="add del">
          <ac:chgData name="Usuário Convidado" userId="" providerId="Windows Live" clId="Web-{A5CC11CF-A58B-46F0-A93F-B46157D1ADC4}" dt="2023-10-18T13:51:45.909" v="110"/>
          <ac:spMkLst>
            <pc:docMk/>
            <pc:sldMk cId="1228293769" sldId="331"/>
            <ac:spMk id="21" creationId="{401B8668-1EB1-68A3-EA4E-929ADECC8C35}"/>
          </ac:spMkLst>
        </pc:spChg>
        <pc:graphicFrameChg chg="del">
          <ac:chgData name="Usuário Convidado" userId="" providerId="Windows Live" clId="Web-{A5CC11CF-A58B-46F0-A93F-B46157D1ADC4}" dt="2023-10-18T13:48:44.731" v="65"/>
          <ac:graphicFrameMkLst>
            <pc:docMk/>
            <pc:sldMk cId="1228293769" sldId="331"/>
            <ac:graphicFrameMk id="3" creationId="{883ACAEF-3E9F-D6F1-9ADA-FAB216739AE6}"/>
          </ac:graphicFrameMkLst>
        </pc:graphicFrameChg>
        <pc:graphicFrameChg chg="add mod">
          <ac:chgData name="Usuário Convidado" userId="" providerId="Windows Live" clId="Web-{A5CC11CF-A58B-46F0-A93F-B46157D1ADC4}" dt="2023-10-18T13:50:54.735" v="91" actId="1076"/>
          <ac:graphicFrameMkLst>
            <pc:docMk/>
            <pc:sldMk cId="1228293769" sldId="331"/>
            <ac:graphicFrameMk id="12" creationId="{F2742663-1C2F-56DE-7479-5CC61AC9C827}"/>
          </ac:graphicFrameMkLst>
        </pc:graphicFrameChg>
        <pc:graphicFrameChg chg="add mod modGraphic">
          <ac:chgData name="Usuário Convidado" userId="" providerId="Windows Live" clId="Web-{A5CC11CF-A58B-46F0-A93F-B46157D1ADC4}" dt="2023-10-18T13:51:19.845" v="102"/>
          <ac:graphicFrameMkLst>
            <pc:docMk/>
            <pc:sldMk cId="1228293769" sldId="331"/>
            <ac:graphicFrameMk id="16" creationId="{8716099F-EEC5-9171-5916-BB615FCEFAB0}"/>
          </ac:graphicFrameMkLst>
        </pc:graphicFrameChg>
        <pc:picChg chg="add mod">
          <ac:chgData name="Usuário Convidado" userId="" providerId="Windows Live" clId="Web-{A5CC11CF-A58B-46F0-A93F-B46157D1ADC4}" dt="2023-10-18T13:49:16.060" v="77" actId="14100"/>
          <ac:picMkLst>
            <pc:docMk/>
            <pc:sldMk cId="1228293769" sldId="331"/>
            <ac:picMk id="5" creationId="{8A588C20-50F4-94E7-F95D-7CB184D1C5CD}"/>
          </ac:picMkLst>
        </pc:picChg>
        <pc:picChg chg="del">
          <ac:chgData name="Usuário Convidado" userId="" providerId="Windows Live" clId="Web-{A5CC11CF-A58B-46F0-A93F-B46157D1ADC4}" dt="2023-10-18T13:48:40.793" v="62"/>
          <ac:picMkLst>
            <pc:docMk/>
            <pc:sldMk cId="1228293769" sldId="331"/>
            <ac:picMk id="6" creationId="{F8079FEE-0DFC-A594-3234-386A849C98A3}"/>
          </ac:picMkLst>
        </pc:picChg>
        <pc:picChg chg="add del mod">
          <ac:chgData name="Usuário Convidado" userId="" providerId="Windows Live" clId="Web-{A5CC11CF-A58B-46F0-A93F-B46157D1ADC4}" dt="2023-10-18T13:49:25.420" v="78"/>
          <ac:picMkLst>
            <pc:docMk/>
            <pc:sldMk cId="1228293769" sldId="331"/>
            <ac:picMk id="9" creationId="{744939B8-E307-1F5F-8EB3-25C49F59A440}"/>
          </ac:picMkLst>
        </pc:picChg>
        <pc:picChg chg="add mod">
          <ac:chgData name="Usuário Convidado" userId="" providerId="Windows Live" clId="Web-{A5CC11CF-A58B-46F0-A93F-B46157D1ADC4}" dt="2023-10-18T13:50:43.641" v="86" actId="1076"/>
          <ac:picMkLst>
            <pc:docMk/>
            <pc:sldMk cId="1228293769" sldId="331"/>
            <ac:picMk id="10" creationId="{DE607CF9-8D9C-13D2-BE32-4673BC2725BE}"/>
          </ac:picMkLst>
        </pc:picChg>
        <pc:picChg chg="add mod">
          <ac:chgData name="Usuário Convidado" userId="" providerId="Windows Live" clId="Web-{A5CC11CF-A58B-46F0-A93F-B46157D1ADC4}" dt="2023-10-18T13:51:32.486" v="106" actId="1076"/>
          <ac:picMkLst>
            <pc:docMk/>
            <pc:sldMk cId="1228293769" sldId="331"/>
            <ac:picMk id="18" creationId="{D3259E6F-533B-14E2-F843-4F8A734260C6}"/>
          </ac:picMkLst>
        </pc:picChg>
      </pc:sldChg>
      <pc:sldChg chg="add del replId">
        <pc:chgData name="Usuário Convidado" userId="" providerId="Windows Live" clId="Web-{A5CC11CF-A58B-46F0-A93F-B46157D1ADC4}" dt="2023-10-18T13:51:56.221" v="112"/>
        <pc:sldMkLst>
          <pc:docMk/>
          <pc:sldMk cId="2329893442" sldId="332"/>
        </pc:sldMkLst>
      </pc:sldChg>
      <pc:sldChg chg="addSp delSp modSp add replId">
        <pc:chgData name="Usuário Convidado" userId="" providerId="Windows Live" clId="Web-{A5CC11CF-A58B-46F0-A93F-B46157D1ADC4}" dt="2023-10-18T13:53:37.959" v="148" actId="1076"/>
        <pc:sldMkLst>
          <pc:docMk/>
          <pc:sldMk cId="3607033780" sldId="332"/>
        </pc:sldMkLst>
        <pc:spChg chg="add mod">
          <ac:chgData name="Usuário Convidado" userId="" providerId="Windows Live" clId="Web-{A5CC11CF-A58B-46F0-A93F-B46157D1ADC4}" dt="2023-10-18T13:52:37.707" v="125" actId="1076"/>
          <ac:spMkLst>
            <pc:docMk/>
            <pc:sldMk cId="3607033780" sldId="332"/>
            <ac:spMk id="6" creationId="{295499BC-BADA-E2F5-79E0-5785EA2865C7}"/>
          </ac:spMkLst>
        </pc:spChg>
        <pc:spChg chg="add mod">
          <ac:chgData name="Usuário Convidado" userId="" providerId="Windows Live" clId="Web-{A5CC11CF-A58B-46F0-A93F-B46157D1ADC4}" dt="2023-10-18T13:52:49.723" v="131" actId="1076"/>
          <ac:spMkLst>
            <pc:docMk/>
            <pc:sldMk cId="3607033780" sldId="332"/>
            <ac:spMk id="11" creationId="{FB91336C-B1AE-8608-E6A6-1BC09780E7BC}"/>
          </ac:spMkLst>
        </pc:spChg>
        <pc:spChg chg="mod">
          <ac:chgData name="Usuário Convidado" userId="" providerId="Windows Live" clId="Web-{A5CC11CF-A58B-46F0-A93F-B46157D1ADC4}" dt="2023-10-18T13:53:37.959" v="148" actId="1076"/>
          <ac:spMkLst>
            <pc:docMk/>
            <pc:sldMk cId="3607033780" sldId="332"/>
            <ac:spMk id="20" creationId="{401B8668-1EB1-68A3-EA4E-929ADECC8C35}"/>
          </ac:spMkLst>
        </pc:spChg>
        <pc:spChg chg="add mod">
          <ac:chgData name="Usuário Convidado" userId="" providerId="Windows Live" clId="Web-{A5CC11CF-A58B-46F0-A93F-B46157D1ADC4}" dt="2023-10-18T13:53:16.333" v="140" actId="1076"/>
          <ac:spMkLst>
            <pc:docMk/>
            <pc:sldMk cId="3607033780" sldId="332"/>
            <ac:spMk id="21" creationId="{D9F5EDA6-B3D2-1799-2C25-CB2990116B10}"/>
          </ac:spMkLst>
        </pc:spChg>
        <pc:spChg chg="add mod">
          <ac:chgData name="Usuário Convidado" userId="" providerId="Windows Live" clId="Web-{A5CC11CF-A58B-46F0-A93F-B46157D1ADC4}" dt="2023-10-18T13:53:29.349" v="146" actId="1076"/>
          <ac:spMkLst>
            <pc:docMk/>
            <pc:sldMk cId="3607033780" sldId="332"/>
            <ac:spMk id="26" creationId="{21782700-4F4D-FC37-C501-1E042BC7F7B2}"/>
          </ac:spMkLst>
        </pc:spChg>
        <pc:graphicFrameChg chg="add mod">
          <ac:chgData name="Usuário Convidado" userId="" providerId="Windows Live" clId="Web-{A5CC11CF-A58B-46F0-A93F-B46157D1ADC4}" dt="2023-10-18T13:52:37.691" v="124" actId="1076"/>
          <ac:graphicFrameMkLst>
            <pc:docMk/>
            <pc:sldMk cId="3607033780" sldId="332"/>
            <ac:graphicFrameMk id="4" creationId="{A4642F4B-5822-68B6-9D4C-F0AD82531AD9}"/>
          </ac:graphicFrameMkLst>
        </pc:graphicFrameChg>
        <pc:graphicFrameChg chg="add mod modGraphic">
          <ac:chgData name="Usuário Convidado" userId="" providerId="Windows Live" clId="Web-{A5CC11CF-A58B-46F0-A93F-B46157D1ADC4}" dt="2023-10-18T13:52:58.270" v="134" actId="1076"/>
          <ac:graphicFrameMkLst>
            <pc:docMk/>
            <pc:sldMk cId="3607033780" sldId="332"/>
            <ac:graphicFrameMk id="9" creationId="{44191615-A435-177D-9115-650D89CF98C5}"/>
          </ac:graphicFrameMkLst>
        </pc:graphicFrameChg>
        <pc:graphicFrameChg chg="del">
          <ac:chgData name="Usuário Convidado" userId="" providerId="Windows Live" clId="Web-{A5CC11CF-A58B-46F0-A93F-B46157D1ADC4}" dt="2023-10-18T13:52:29.879" v="120"/>
          <ac:graphicFrameMkLst>
            <pc:docMk/>
            <pc:sldMk cId="3607033780" sldId="332"/>
            <ac:graphicFrameMk id="12" creationId="{F2742663-1C2F-56DE-7479-5CC61AC9C827}"/>
          </ac:graphicFrameMkLst>
        </pc:graphicFrameChg>
        <pc:graphicFrameChg chg="del">
          <ac:chgData name="Usuário Convidado" userId="" providerId="Windows Live" clId="Web-{A5CC11CF-A58B-46F0-A93F-B46157D1ADC4}" dt="2023-10-18T13:52:24.566" v="119"/>
          <ac:graphicFrameMkLst>
            <pc:docMk/>
            <pc:sldMk cId="3607033780" sldId="332"/>
            <ac:graphicFrameMk id="16" creationId="{8716099F-EEC5-9171-5916-BB615FCEFAB0}"/>
          </ac:graphicFrameMkLst>
        </pc:graphicFrameChg>
        <pc:graphicFrameChg chg="add mod">
          <ac:chgData name="Usuário Convidado" userId="" providerId="Windows Live" clId="Web-{A5CC11CF-A58B-46F0-A93F-B46157D1ADC4}" dt="2023-10-18T13:53:16.287" v="139" actId="1076"/>
          <ac:graphicFrameMkLst>
            <pc:docMk/>
            <pc:sldMk cId="3607033780" sldId="332"/>
            <ac:graphicFrameMk id="17" creationId="{7BFB4748-8A69-D0A7-C817-B1F80EA21573}"/>
          </ac:graphicFrameMkLst>
        </pc:graphicFrameChg>
        <pc:graphicFrameChg chg="add mod">
          <ac:chgData name="Usuário Convidado" userId="" providerId="Windows Live" clId="Web-{A5CC11CF-A58B-46F0-A93F-B46157D1ADC4}" dt="2023-10-18T13:53:29.271" v="145" actId="1076"/>
          <ac:graphicFrameMkLst>
            <pc:docMk/>
            <pc:sldMk cId="3607033780" sldId="332"/>
            <ac:graphicFrameMk id="25" creationId="{C1F991C3-B91F-B3BF-EBE8-AE37CE6F1F11}"/>
          </ac:graphicFrameMkLst>
        </pc:graphicFrameChg>
        <pc:picChg chg="del">
          <ac:chgData name="Usuário Convidado" userId="" providerId="Windows Live" clId="Web-{A5CC11CF-A58B-46F0-A93F-B46157D1ADC4}" dt="2023-10-18T13:52:16.722" v="116"/>
          <ac:picMkLst>
            <pc:docMk/>
            <pc:sldMk cId="3607033780" sldId="332"/>
            <ac:picMk id="5" creationId="{8A588C20-50F4-94E7-F95D-7CB184D1C5CD}"/>
          </ac:picMkLst>
        </pc:picChg>
        <pc:picChg chg="del">
          <ac:chgData name="Usuário Convidado" userId="" providerId="Windows Live" clId="Web-{A5CC11CF-A58B-46F0-A93F-B46157D1ADC4}" dt="2023-10-18T13:52:16.785" v="117"/>
          <ac:picMkLst>
            <pc:docMk/>
            <pc:sldMk cId="3607033780" sldId="332"/>
            <ac:picMk id="10" creationId="{DE607CF9-8D9C-13D2-BE32-4673BC2725BE}"/>
          </ac:picMkLst>
        </pc:picChg>
        <pc:picChg chg="del">
          <ac:chgData name="Usuário Convidado" userId="" providerId="Windows Live" clId="Web-{A5CC11CF-A58B-46F0-A93F-B46157D1ADC4}" dt="2023-10-18T13:52:20.457" v="118"/>
          <ac:picMkLst>
            <pc:docMk/>
            <pc:sldMk cId="3607033780" sldId="332"/>
            <ac:picMk id="18" creationId="{D3259E6F-533B-14E2-F843-4F8A734260C6}"/>
          </ac:picMkLst>
        </pc:picChg>
      </pc:sldChg>
      <pc:sldChg chg="addSp delSp modSp add replId">
        <pc:chgData name="Usuário Convidado" userId="" providerId="Windows Live" clId="Web-{A5CC11CF-A58B-46F0-A93F-B46157D1ADC4}" dt="2023-10-18T13:59:23.736" v="245" actId="1076"/>
        <pc:sldMkLst>
          <pc:docMk/>
          <pc:sldMk cId="483850448" sldId="333"/>
        </pc:sldMkLst>
        <pc:spChg chg="add mod">
          <ac:chgData name="Usuário Convidado" userId="" providerId="Windows Live" clId="Web-{A5CC11CF-A58B-46F0-A93F-B46157D1ADC4}" dt="2023-10-18T13:54:34.727" v="163" actId="1076"/>
          <ac:spMkLst>
            <pc:docMk/>
            <pc:sldMk cId="483850448" sldId="333"/>
            <ac:spMk id="3" creationId="{BE1AA015-A884-4637-0D26-E5B20F06B589}"/>
          </ac:spMkLst>
        </pc:spChg>
        <pc:spChg chg="add">
          <ac:chgData name="Usuário Convidado" userId="" providerId="Windows Live" clId="Web-{A5CC11CF-A58B-46F0-A93F-B46157D1ADC4}" dt="2023-10-18T13:54:31.523" v="162"/>
          <ac:spMkLst>
            <pc:docMk/>
            <pc:sldMk cId="483850448" sldId="333"/>
            <ac:spMk id="5" creationId="{AD2F2D77-B7D6-0688-C6D3-E0A24B8FB0CE}"/>
          </ac:spMkLst>
        </pc:spChg>
        <pc:spChg chg="add mod">
          <ac:chgData name="Usuário Convidado" userId="" providerId="Windows Live" clId="Web-{A5CC11CF-A58B-46F0-A93F-B46157D1ADC4}" dt="2023-10-18T13:54:50.383" v="166" actId="1076"/>
          <ac:spMkLst>
            <pc:docMk/>
            <pc:sldMk cId="483850448" sldId="333"/>
            <ac:spMk id="7" creationId="{81FE849B-8D14-FE6D-479C-1C2B0AD79A4D}"/>
          </ac:spMkLst>
        </pc:spChg>
        <pc:spChg chg="add mod">
          <ac:chgData name="Usuário Convidado" userId="" providerId="Windows Live" clId="Web-{A5CC11CF-A58B-46F0-A93F-B46157D1ADC4}" dt="2023-10-18T13:55:13.993" v="174" actId="1076"/>
          <ac:spMkLst>
            <pc:docMk/>
            <pc:sldMk cId="483850448" sldId="333"/>
            <ac:spMk id="12" creationId="{571C1DE0-E5E5-D271-3A73-6841713DADB9}"/>
          </ac:spMkLst>
        </pc:spChg>
        <pc:spChg chg="add mod">
          <ac:chgData name="Usuário Convidado" userId="" providerId="Windows Live" clId="Web-{A5CC11CF-A58B-46F0-A93F-B46157D1ADC4}" dt="2023-10-18T13:55:26.775" v="177" actId="1076"/>
          <ac:spMkLst>
            <pc:docMk/>
            <pc:sldMk cId="483850448" sldId="333"/>
            <ac:spMk id="14" creationId="{FE1B2C7D-20A3-9CC0-FF4E-BF799E959FD6}"/>
          </ac:spMkLst>
        </pc:spChg>
        <pc:spChg chg="add mod">
          <ac:chgData name="Usuário Convidado" userId="" providerId="Windows Live" clId="Web-{A5CC11CF-A58B-46F0-A93F-B46157D1ADC4}" dt="2023-10-18T13:56:10.448" v="189" actId="1076"/>
          <ac:spMkLst>
            <pc:docMk/>
            <pc:sldMk cId="483850448" sldId="333"/>
            <ac:spMk id="16" creationId="{DE92B71A-CFF5-67E8-0935-81C2F207194B}"/>
          </ac:spMkLst>
        </pc:spChg>
        <pc:spChg chg="add mod">
          <ac:chgData name="Usuário Convidado" userId="" providerId="Windows Live" clId="Web-{A5CC11CF-A58B-46F0-A93F-B46157D1ADC4}" dt="2023-10-18T13:55:56.807" v="184" actId="1076"/>
          <ac:spMkLst>
            <pc:docMk/>
            <pc:sldMk cId="483850448" sldId="333"/>
            <ac:spMk id="18" creationId="{FD36D502-680B-B9F8-C3FD-04E6D84D37B5}"/>
          </ac:spMkLst>
        </pc:spChg>
        <pc:spChg chg="del">
          <ac:chgData name="Usuário Convidado" userId="" providerId="Windows Live" clId="Web-{A5CC11CF-A58B-46F0-A93F-B46157D1ADC4}" dt="2023-10-18T13:54:09.976" v="155"/>
          <ac:spMkLst>
            <pc:docMk/>
            <pc:sldMk cId="483850448" sldId="333"/>
            <ac:spMk id="20" creationId="{401B8668-1EB1-68A3-EA4E-929ADECC8C35}"/>
          </ac:spMkLst>
        </pc:spChg>
        <pc:spChg chg="add">
          <ac:chgData name="Usuário Convidado" userId="" providerId="Windows Live" clId="Web-{A5CC11CF-A58B-46F0-A93F-B46157D1ADC4}" dt="2023-10-18T13:56:16.339" v="191"/>
          <ac:spMkLst>
            <pc:docMk/>
            <pc:sldMk cId="483850448" sldId="333"/>
            <ac:spMk id="24" creationId="{A4291BF3-A3F9-1BD7-AAAA-6FDF11C89726}"/>
          </ac:spMkLst>
        </pc:spChg>
        <pc:spChg chg="add mod">
          <ac:chgData name="Usuário Convidado" userId="" providerId="Windows Live" clId="Web-{A5CC11CF-A58B-46F0-A93F-B46157D1ADC4}" dt="2023-10-18T13:56:33.887" v="196" actId="1076"/>
          <ac:spMkLst>
            <pc:docMk/>
            <pc:sldMk cId="483850448" sldId="333"/>
            <ac:spMk id="27" creationId="{77517626-E814-E16A-D97F-14D9D8F07A7D}"/>
          </ac:spMkLst>
        </pc:spChg>
        <pc:spChg chg="add mod">
          <ac:chgData name="Usuário Convidado" userId="" providerId="Windows Live" clId="Web-{A5CC11CF-A58B-46F0-A93F-B46157D1ADC4}" dt="2023-10-18T13:57:00.544" v="203" actId="1076"/>
          <ac:spMkLst>
            <pc:docMk/>
            <pc:sldMk cId="483850448" sldId="333"/>
            <ac:spMk id="28" creationId="{08FFDD50-1D35-63D0-FA89-3909BD348D96}"/>
          </ac:spMkLst>
        </pc:spChg>
        <pc:spChg chg="add mod">
          <ac:chgData name="Usuário Convidado" userId="" providerId="Windows Live" clId="Web-{A5CC11CF-A58B-46F0-A93F-B46157D1ADC4}" dt="2023-10-18T13:57:09.310" v="205" actId="1076"/>
          <ac:spMkLst>
            <pc:docMk/>
            <pc:sldMk cId="483850448" sldId="333"/>
            <ac:spMk id="29" creationId="{EF6FCAA9-3A12-9B5E-1F3E-C6F21B66C121}"/>
          </ac:spMkLst>
        </pc:spChg>
        <pc:spChg chg="add mod">
          <ac:chgData name="Usuário Convidado" userId="" providerId="Windows Live" clId="Web-{A5CC11CF-A58B-46F0-A93F-B46157D1ADC4}" dt="2023-10-18T13:57:21.888" v="209" actId="1076"/>
          <ac:spMkLst>
            <pc:docMk/>
            <pc:sldMk cId="483850448" sldId="333"/>
            <ac:spMk id="30" creationId="{03776AFE-5B7D-72A3-3747-1C6B1E4E3D0E}"/>
          </ac:spMkLst>
        </pc:spChg>
        <pc:spChg chg="add mod">
          <ac:chgData name="Usuário Convidado" userId="" providerId="Windows Live" clId="Web-{A5CC11CF-A58B-46F0-A93F-B46157D1ADC4}" dt="2023-10-18T13:57:38.764" v="212" actId="1076"/>
          <ac:spMkLst>
            <pc:docMk/>
            <pc:sldMk cId="483850448" sldId="333"/>
            <ac:spMk id="31" creationId="{30251A2D-0850-A0E9-0F4C-6CA8C9903B67}"/>
          </ac:spMkLst>
        </pc:spChg>
        <pc:spChg chg="add">
          <ac:chgData name="Usuário Convidado" userId="" providerId="Windows Live" clId="Web-{A5CC11CF-A58B-46F0-A93F-B46157D1ADC4}" dt="2023-10-18T13:58:40.609" v="231"/>
          <ac:spMkLst>
            <pc:docMk/>
            <pc:sldMk cId="483850448" sldId="333"/>
            <ac:spMk id="34" creationId="{01C1DB75-FC7D-F847-82C8-BFD84C297A3D}"/>
          </ac:spMkLst>
        </pc:spChg>
        <pc:spChg chg="add mod">
          <ac:chgData name="Usuário Convidado" userId="" providerId="Windows Live" clId="Web-{A5CC11CF-A58B-46F0-A93F-B46157D1ADC4}" dt="2023-10-18T13:58:53.516" v="234" actId="1076"/>
          <ac:spMkLst>
            <pc:docMk/>
            <pc:sldMk cId="483850448" sldId="333"/>
            <ac:spMk id="35" creationId="{990E9148-1349-D496-6D0F-EF4D76E87B32}"/>
          </ac:spMkLst>
        </pc:spChg>
        <pc:spChg chg="add mod">
          <ac:chgData name="Usuário Convidado" userId="" providerId="Windows Live" clId="Web-{A5CC11CF-A58B-46F0-A93F-B46157D1ADC4}" dt="2023-10-18T13:59:09.939" v="240" actId="1076"/>
          <ac:spMkLst>
            <pc:docMk/>
            <pc:sldMk cId="483850448" sldId="333"/>
            <ac:spMk id="36" creationId="{532754F4-0CBD-A2DE-D57A-028A54374184}"/>
          </ac:spMkLst>
        </pc:spChg>
        <pc:grpChg chg="mod">
          <ac:chgData name="Usuário Convidado" userId="" providerId="Windows Live" clId="Web-{A5CC11CF-A58B-46F0-A93F-B46157D1ADC4}" dt="2023-10-18T13:57:05.107" v="204" actId="1076"/>
          <ac:grpSpMkLst>
            <pc:docMk/>
            <pc:sldMk cId="483850448" sldId="333"/>
            <ac:grpSpMk id="2" creationId="{B3164297-BA1E-FAEA-4A5B-BF0D5A4B8AC9}"/>
          </ac:grpSpMkLst>
        </pc:grpChg>
        <pc:graphicFrameChg chg="del">
          <ac:chgData name="Usuário Convidado" userId="" providerId="Windows Live" clId="Web-{A5CC11CF-A58B-46F0-A93F-B46157D1ADC4}" dt="2023-10-18T13:54:06.210" v="153"/>
          <ac:graphicFrameMkLst>
            <pc:docMk/>
            <pc:sldMk cId="483850448" sldId="333"/>
            <ac:graphicFrameMk id="4" creationId="{A4642F4B-5822-68B6-9D4C-F0AD82531AD9}"/>
          </ac:graphicFrameMkLst>
        </pc:graphicFrameChg>
        <pc:graphicFrameChg chg="del">
          <ac:chgData name="Usuário Convidado" userId="" providerId="Windows Live" clId="Web-{A5CC11CF-A58B-46F0-A93F-B46157D1ADC4}" dt="2023-10-18T13:54:12.929" v="156"/>
          <ac:graphicFrameMkLst>
            <pc:docMk/>
            <pc:sldMk cId="483850448" sldId="333"/>
            <ac:graphicFrameMk id="9" creationId="{44191615-A435-177D-9115-650D89CF98C5}"/>
          </ac:graphicFrameMkLst>
        </pc:graphicFrameChg>
        <pc:graphicFrameChg chg="del">
          <ac:chgData name="Usuário Convidado" userId="" providerId="Windows Live" clId="Web-{A5CC11CF-A58B-46F0-A93F-B46157D1ADC4}" dt="2023-10-18T13:54:09.351" v="154"/>
          <ac:graphicFrameMkLst>
            <pc:docMk/>
            <pc:sldMk cId="483850448" sldId="333"/>
            <ac:graphicFrameMk id="17" creationId="{7BFB4748-8A69-D0A7-C817-B1F80EA21573}"/>
          </ac:graphicFrameMkLst>
        </pc:graphicFrameChg>
        <pc:graphicFrameChg chg="del mod modGraphic">
          <ac:chgData name="Usuário Convidado" userId="" providerId="Windows Live" clId="Web-{A5CC11CF-A58B-46F0-A93F-B46157D1ADC4}" dt="2023-10-18T13:54:22.711" v="159"/>
          <ac:graphicFrameMkLst>
            <pc:docMk/>
            <pc:sldMk cId="483850448" sldId="333"/>
            <ac:graphicFrameMk id="25" creationId="{C1F991C3-B91F-B3BF-EBE8-AE37CE6F1F11}"/>
          </ac:graphicFrameMkLst>
        </pc:graphicFrameChg>
        <pc:picChg chg="add mod">
          <ac:chgData name="Usuário Convidado" userId="" providerId="Windows Live" clId="Web-{A5CC11CF-A58B-46F0-A93F-B46157D1ADC4}" dt="2023-10-18T13:55:08.524" v="171" actId="1076"/>
          <ac:picMkLst>
            <pc:docMk/>
            <pc:sldMk cId="483850448" sldId="333"/>
            <ac:picMk id="10" creationId="{95DD9685-17E1-E140-95A0-CA7875ED3109}"/>
          </ac:picMkLst>
        </pc:picChg>
        <pc:picChg chg="add mod">
          <ac:chgData name="Usuário Convidado" userId="" providerId="Windows Live" clId="Web-{A5CC11CF-A58B-46F0-A93F-B46157D1ADC4}" dt="2023-10-18T13:59:23.673" v="244" actId="1076"/>
          <ac:picMkLst>
            <pc:docMk/>
            <pc:sldMk cId="483850448" sldId="333"/>
            <ac:picMk id="32" creationId="{09063D88-53D2-EF8E-7D96-1ABF82512935}"/>
          </ac:picMkLst>
        </pc:picChg>
        <pc:picChg chg="add mod">
          <ac:chgData name="Usuário Convidado" userId="" providerId="Windows Live" clId="Web-{A5CC11CF-A58B-46F0-A93F-B46157D1ADC4}" dt="2023-10-18T13:59:23.736" v="245" actId="1076"/>
          <ac:picMkLst>
            <pc:docMk/>
            <pc:sldMk cId="483850448" sldId="333"/>
            <ac:picMk id="33" creationId="{BF80265E-ABBA-6C5C-B92E-4C3B2BCE24CE}"/>
          </ac:picMkLst>
        </pc:picChg>
        <pc:picChg chg="add mod">
          <ac:chgData name="Usuário Convidado" userId="" providerId="Windows Live" clId="Web-{A5CC11CF-A58B-46F0-A93F-B46157D1ADC4}" dt="2023-10-18T13:59:20.330" v="243" actId="1076"/>
          <ac:picMkLst>
            <pc:docMk/>
            <pc:sldMk cId="483850448" sldId="333"/>
            <ac:picMk id="37" creationId="{1F8E9985-CBDB-A991-6CEA-FC4474067F8C}"/>
          </ac:picMkLst>
        </pc:picChg>
      </pc:sldChg>
      <pc:sldChg chg="addSp delSp modSp add ord replId">
        <pc:chgData name="Usuário Convidado" userId="" providerId="Windows Live" clId="Web-{A5CC11CF-A58B-46F0-A93F-B46157D1ADC4}" dt="2023-10-18T14:17:01.661" v="508" actId="1076"/>
        <pc:sldMkLst>
          <pc:docMk/>
          <pc:sldMk cId="1184173531" sldId="334"/>
        </pc:sldMkLst>
        <pc:spChg chg="add mod">
          <ac:chgData name="Usuário Convidado" userId="" providerId="Windows Live" clId="Web-{A5CC11CF-A58B-46F0-A93F-B46157D1ADC4}" dt="2023-10-18T14:16:08.643" v="493" actId="1076"/>
          <ac:spMkLst>
            <pc:docMk/>
            <pc:sldMk cId="1184173531" sldId="334"/>
            <ac:spMk id="5" creationId="{21DC342A-16F8-B678-1FD4-FA7F3086B7E3}"/>
          </ac:spMkLst>
        </pc:spChg>
        <pc:spChg chg="add mod">
          <ac:chgData name="Usuário Convidado" userId="" providerId="Windows Live" clId="Web-{A5CC11CF-A58B-46F0-A93F-B46157D1ADC4}" dt="2023-10-18T14:16:13.237" v="494" actId="1076"/>
          <ac:spMkLst>
            <pc:docMk/>
            <pc:sldMk cId="1184173531" sldId="334"/>
            <ac:spMk id="7" creationId="{F7734040-D0E3-8795-9519-3ED8EF7FAEE6}"/>
          </ac:spMkLst>
        </pc:spChg>
        <pc:spChg chg="add mod">
          <ac:chgData name="Usuário Convidado" userId="" providerId="Windows Live" clId="Web-{A5CC11CF-A58B-46F0-A93F-B46157D1ADC4}" dt="2023-10-18T14:16:17.409" v="496" actId="1076"/>
          <ac:spMkLst>
            <pc:docMk/>
            <pc:sldMk cId="1184173531" sldId="334"/>
            <ac:spMk id="10" creationId="{E1FF4D87-3924-8E7D-8A6E-1DF1FB11682E}"/>
          </ac:spMkLst>
        </pc:spChg>
        <pc:spChg chg="add mod">
          <ac:chgData name="Usuário Convidado" userId="" providerId="Windows Live" clId="Web-{A5CC11CF-A58B-46F0-A93F-B46157D1ADC4}" dt="2023-10-18T14:07:56.331" v="373" actId="1076"/>
          <ac:spMkLst>
            <pc:docMk/>
            <pc:sldMk cId="1184173531" sldId="334"/>
            <ac:spMk id="14" creationId="{88E4F575-F4F7-EEB7-7D17-8EED7B0CB5C6}"/>
          </ac:spMkLst>
        </pc:spChg>
        <pc:spChg chg="add mod">
          <ac:chgData name="Usuário Convidado" userId="" providerId="Windows Live" clId="Web-{A5CC11CF-A58B-46F0-A93F-B46157D1ADC4}" dt="2023-10-18T14:07:00.516" v="350" actId="1076"/>
          <ac:spMkLst>
            <pc:docMk/>
            <pc:sldMk cId="1184173531" sldId="334"/>
            <ac:spMk id="18" creationId="{EFFBC547-4086-C126-EA4E-53210ED5D780}"/>
          </ac:spMkLst>
        </pc:spChg>
        <pc:spChg chg="mod">
          <ac:chgData name="Usuário Convidado" userId="" providerId="Windows Live" clId="Web-{A5CC11CF-A58B-46F0-A93F-B46157D1ADC4}" dt="2023-10-18T14:00:16.863" v="256" actId="20577"/>
          <ac:spMkLst>
            <pc:docMk/>
            <pc:sldMk cId="1184173531" sldId="334"/>
            <ac:spMk id="20" creationId="{401B8668-1EB1-68A3-EA4E-929ADECC8C35}"/>
          </ac:spMkLst>
        </pc:spChg>
        <pc:spChg chg="del">
          <ac:chgData name="Usuário Convidado" userId="" providerId="Windows Live" clId="Web-{A5CC11CF-A58B-46F0-A93F-B46157D1ADC4}" dt="2023-10-18T14:14:19.249" v="449"/>
          <ac:spMkLst>
            <pc:docMk/>
            <pc:sldMk cId="1184173531" sldId="334"/>
            <ac:spMk id="26" creationId="{21782700-4F4D-FC37-C501-1E042BC7F7B2}"/>
          </ac:spMkLst>
        </pc:spChg>
        <pc:spChg chg="add mod">
          <ac:chgData name="Usuário Convidado" userId="" providerId="Windows Live" clId="Web-{A5CC11CF-A58B-46F0-A93F-B46157D1ADC4}" dt="2023-10-18T14:07:56.174" v="372" actId="14100"/>
          <ac:spMkLst>
            <pc:docMk/>
            <pc:sldMk cId="1184173531" sldId="334"/>
            <ac:spMk id="27" creationId="{904A0638-D108-F886-8562-22F2BB99B6E2}"/>
          </ac:spMkLst>
        </pc:spChg>
        <pc:spChg chg="add mod">
          <ac:chgData name="Usuário Convidado" userId="" providerId="Windows Live" clId="Web-{A5CC11CF-A58B-46F0-A93F-B46157D1ADC4}" dt="2023-10-18T14:07:48.252" v="368" actId="1076"/>
          <ac:spMkLst>
            <pc:docMk/>
            <pc:sldMk cId="1184173531" sldId="334"/>
            <ac:spMk id="29" creationId="{B5621047-84A4-7C83-5184-BB5675402396}"/>
          </ac:spMkLst>
        </pc:spChg>
        <pc:spChg chg="add mod">
          <ac:chgData name="Usuário Convidado" userId="" providerId="Windows Live" clId="Web-{A5CC11CF-A58B-46F0-A93F-B46157D1ADC4}" dt="2023-10-18T14:07:17.048" v="359" actId="1076"/>
          <ac:spMkLst>
            <pc:docMk/>
            <pc:sldMk cId="1184173531" sldId="334"/>
            <ac:spMk id="31" creationId="{CDFA32E2-AEAE-7C49-3046-E1BB3C0FB4D7}"/>
          </ac:spMkLst>
        </pc:spChg>
        <pc:spChg chg="add mod">
          <ac:chgData name="Usuário Convidado" userId="" providerId="Windows Live" clId="Web-{A5CC11CF-A58B-46F0-A93F-B46157D1ADC4}" dt="2023-10-18T14:16:13.393" v="495" actId="1076"/>
          <ac:spMkLst>
            <pc:docMk/>
            <pc:sldMk cId="1184173531" sldId="334"/>
            <ac:spMk id="32" creationId="{E183A68D-1974-84FD-263D-07F59C551B2D}"/>
          </ac:spMkLst>
        </pc:spChg>
        <pc:spChg chg="add del">
          <ac:chgData name="Usuário Convidado" userId="" providerId="Windows Live" clId="Web-{A5CC11CF-A58B-46F0-A93F-B46157D1ADC4}" dt="2023-10-18T14:08:49.364" v="383"/>
          <ac:spMkLst>
            <pc:docMk/>
            <pc:sldMk cId="1184173531" sldId="334"/>
            <ac:spMk id="33" creationId="{D8AB3919-418F-14C7-41E2-F901AE4C0B1E}"/>
          </ac:spMkLst>
        </pc:spChg>
        <pc:spChg chg="add mod">
          <ac:chgData name="Usuário Convidado" userId="" providerId="Windows Live" clId="Web-{A5CC11CF-A58B-46F0-A93F-B46157D1ADC4}" dt="2023-10-18T14:16:21.706" v="498" actId="1076"/>
          <ac:spMkLst>
            <pc:docMk/>
            <pc:sldMk cId="1184173531" sldId="334"/>
            <ac:spMk id="34" creationId="{57073DB0-07E5-FE5A-9D4F-5438BDD7892B}"/>
          </ac:spMkLst>
        </pc:spChg>
        <pc:spChg chg="add del">
          <ac:chgData name="Usuário Convidado" userId="" providerId="Windows Live" clId="Web-{A5CC11CF-A58B-46F0-A93F-B46157D1ADC4}" dt="2023-10-18T14:12:51.498" v="417"/>
          <ac:spMkLst>
            <pc:docMk/>
            <pc:sldMk cId="1184173531" sldId="334"/>
            <ac:spMk id="35" creationId="{C933DC9B-2EE3-8331-0234-F0E99387120D}"/>
          </ac:spMkLst>
        </pc:spChg>
        <pc:spChg chg="add mod">
          <ac:chgData name="Usuário Convidado" userId="" providerId="Windows Live" clId="Web-{A5CC11CF-A58B-46F0-A93F-B46157D1ADC4}" dt="2023-10-18T14:16:21.519" v="497" actId="1076"/>
          <ac:spMkLst>
            <pc:docMk/>
            <pc:sldMk cId="1184173531" sldId="334"/>
            <ac:spMk id="36" creationId="{FA8E1984-9167-5C3C-BE82-98CE39463CC2}"/>
          </ac:spMkLst>
        </pc:spChg>
        <pc:spChg chg="add mod">
          <ac:chgData name="Usuário Convidado" userId="" providerId="Windows Live" clId="Web-{A5CC11CF-A58B-46F0-A93F-B46157D1ADC4}" dt="2023-10-18T14:16:37.238" v="503" actId="1076"/>
          <ac:spMkLst>
            <pc:docMk/>
            <pc:sldMk cId="1184173531" sldId="334"/>
            <ac:spMk id="37" creationId="{03673FE4-CE14-5493-AFD1-B8D27603FDAA}"/>
          </ac:spMkLst>
        </pc:spChg>
        <pc:spChg chg="add mod">
          <ac:chgData name="Usuário Convidado" userId="" providerId="Windows Live" clId="Web-{A5CC11CF-A58B-46F0-A93F-B46157D1ADC4}" dt="2023-10-18T14:16:31.222" v="501" actId="688"/>
          <ac:spMkLst>
            <pc:docMk/>
            <pc:sldMk cId="1184173531" sldId="334"/>
            <ac:spMk id="38" creationId="{04AFD565-A30F-3657-3196-3E18ACEBFDDE}"/>
          </ac:spMkLst>
        </pc:spChg>
        <pc:spChg chg="add mod">
          <ac:chgData name="Usuário Convidado" userId="" providerId="Windows Live" clId="Web-{A5CC11CF-A58B-46F0-A93F-B46157D1ADC4}" dt="2023-10-18T14:16:31.347" v="502" actId="1076"/>
          <ac:spMkLst>
            <pc:docMk/>
            <pc:sldMk cId="1184173531" sldId="334"/>
            <ac:spMk id="39" creationId="{BBB6F09C-087F-EFFA-EF01-C24AD6E1752F}"/>
          </ac:spMkLst>
        </pc:spChg>
        <pc:spChg chg="add mod">
          <ac:chgData name="Usuário Convidado" userId="" providerId="Windows Live" clId="Web-{A5CC11CF-A58B-46F0-A93F-B46157D1ADC4}" dt="2023-10-18T14:17:01.661" v="508" actId="1076"/>
          <ac:spMkLst>
            <pc:docMk/>
            <pc:sldMk cId="1184173531" sldId="334"/>
            <ac:spMk id="40" creationId="{E5EA159B-A56F-AE21-58DC-EF04CBBAB7EE}"/>
          </ac:spMkLst>
        </pc:spChg>
        <pc:grpChg chg="mod">
          <ac:chgData name="Usuário Convidado" userId="" providerId="Windows Live" clId="Web-{A5CC11CF-A58B-46F0-A93F-B46157D1ADC4}" dt="2023-10-18T14:16:56.176" v="507" actId="1076"/>
          <ac:grpSpMkLst>
            <pc:docMk/>
            <pc:sldMk cId="1184173531" sldId="334"/>
            <ac:grpSpMk id="2" creationId="{B3164297-BA1E-FAEA-4A5B-BF0D5A4B8AC9}"/>
          </ac:grpSpMkLst>
        </pc:grpChg>
        <pc:graphicFrameChg chg="del">
          <ac:chgData name="Usuário Convidado" userId="" providerId="Windows Live" clId="Web-{A5CC11CF-A58B-46F0-A93F-B46157D1ADC4}" dt="2023-10-18T14:00:26.535" v="257"/>
          <ac:graphicFrameMkLst>
            <pc:docMk/>
            <pc:sldMk cId="1184173531" sldId="334"/>
            <ac:graphicFrameMk id="4" creationId="{A4642F4B-5822-68B6-9D4C-F0AD82531AD9}"/>
          </ac:graphicFrameMkLst>
        </pc:graphicFrameChg>
        <pc:graphicFrameChg chg="del">
          <ac:chgData name="Usuário Convidado" userId="" providerId="Windows Live" clId="Web-{A5CC11CF-A58B-46F0-A93F-B46157D1ADC4}" dt="2023-10-18T14:00:40.504" v="262"/>
          <ac:graphicFrameMkLst>
            <pc:docMk/>
            <pc:sldMk cId="1184173531" sldId="334"/>
            <ac:graphicFrameMk id="9" creationId="{44191615-A435-177D-9115-650D89CF98C5}"/>
          </ac:graphicFrameMkLst>
        </pc:graphicFrameChg>
        <pc:graphicFrameChg chg="del">
          <ac:chgData name="Usuário Convidado" userId="" providerId="Windows Live" clId="Web-{A5CC11CF-A58B-46F0-A93F-B46157D1ADC4}" dt="2023-10-18T14:00:31.144" v="258"/>
          <ac:graphicFrameMkLst>
            <pc:docMk/>
            <pc:sldMk cId="1184173531" sldId="334"/>
            <ac:graphicFrameMk id="17" creationId="{7BFB4748-8A69-D0A7-C817-B1F80EA21573}"/>
          </ac:graphicFrameMkLst>
        </pc:graphicFrameChg>
        <pc:graphicFrameChg chg="del mod modGraphic">
          <ac:chgData name="Usuário Convidado" userId="" providerId="Windows Live" clId="Web-{A5CC11CF-A58B-46F0-A93F-B46157D1ADC4}" dt="2023-10-18T14:00:35.941" v="261"/>
          <ac:graphicFrameMkLst>
            <pc:docMk/>
            <pc:sldMk cId="1184173531" sldId="334"/>
            <ac:graphicFrameMk id="25" creationId="{C1F991C3-B91F-B3BF-EBE8-AE37CE6F1F11}"/>
          </ac:graphicFrameMkLst>
        </pc:graphicFrameChg>
      </pc:sldChg>
      <pc:sldChg chg="add del replId">
        <pc:chgData name="Usuário Convidado" userId="" providerId="Windows Live" clId="Web-{A5CC11CF-A58B-46F0-A93F-B46157D1ADC4}" dt="2023-10-18T14:17:46.240" v="510"/>
        <pc:sldMkLst>
          <pc:docMk/>
          <pc:sldMk cId="1387226705" sldId="335"/>
        </pc:sldMkLst>
      </pc:sldChg>
      <pc:sldChg chg="add replId">
        <pc:chgData name="Usuário Convidado" userId="" providerId="Windows Live" clId="Web-{A5CC11CF-A58B-46F0-A93F-B46157D1ADC4}" dt="2023-10-18T14:17:54.709" v="511"/>
        <pc:sldMkLst>
          <pc:docMk/>
          <pc:sldMk cId="2420248663" sldId="335"/>
        </pc:sldMkLst>
      </pc:sldChg>
    </pc:docChg>
  </pc:docChgLst>
  <pc:docChgLst>
    <pc:chgData name="Usuário Convidado" providerId="Windows Live" clId="Web-{6B72A889-7E8C-4B5A-A949-604E216DBB4A}"/>
    <pc:docChg chg="mod addSld delSld modSld sldOrd modSection">
      <pc:chgData name="Usuário Convidado" userId="" providerId="Windows Live" clId="Web-{6B72A889-7E8C-4B5A-A949-604E216DBB4A}" dt="2023-10-15T19:50:23.153" v="2063" actId="20577"/>
      <pc:docMkLst>
        <pc:docMk/>
      </pc:docMkLst>
      <pc:sldChg chg="addCm">
        <pc:chgData name="Usuário Convidado" userId="" providerId="Windows Live" clId="Web-{6B72A889-7E8C-4B5A-A949-604E216DBB4A}" dt="2023-10-15T15:53:30.537" v="1"/>
        <pc:sldMkLst>
          <pc:docMk/>
          <pc:sldMk cId="3372676368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Usuário Convidado" userId="" providerId="Windows Live" clId="Web-{6B72A889-7E8C-4B5A-A949-604E216DBB4A}" dt="2023-10-15T15:53:30.537" v="1"/>
              <pc2:cmMkLst xmlns:pc2="http://schemas.microsoft.com/office/powerpoint/2019/9/main/command">
                <pc:docMk/>
                <pc:sldMk cId="3372676368" sldId="262"/>
                <pc2:cmMk id="{74DC78CB-9682-4385-93CA-C5345F6F6C05}"/>
              </pc2:cmMkLst>
            </pc226:cmChg>
          </p:ext>
        </pc:extLst>
      </pc:sldChg>
      <pc:sldChg chg="addCm">
        <pc:chgData name="Usuário Convidado" userId="" providerId="Windows Live" clId="Web-{6B72A889-7E8C-4B5A-A949-604E216DBB4A}" dt="2023-10-15T16:03:14.631" v="3"/>
        <pc:sldMkLst>
          <pc:docMk/>
          <pc:sldMk cId="177430791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Usuário Convidado" userId="" providerId="Windows Live" clId="Web-{6B72A889-7E8C-4B5A-A949-604E216DBB4A}" dt="2023-10-15T15:56:34.120" v="2"/>
              <pc2:cmMkLst xmlns:pc2="http://schemas.microsoft.com/office/powerpoint/2019/9/main/command">
                <pc:docMk/>
                <pc:sldMk cId="177430791" sldId="265"/>
                <pc2:cmMk id="{16FD56F0-E131-4897-B8EA-69C1695867B7}"/>
              </pc2:cmMkLst>
            </pc226:cmChg>
            <pc226:cmChg xmlns:pc226="http://schemas.microsoft.com/office/powerpoint/2022/06/main/command" chg="add">
              <pc226:chgData name="Usuário Convidado" userId="" providerId="Windows Live" clId="Web-{6B72A889-7E8C-4B5A-A949-604E216DBB4A}" dt="2023-10-15T16:03:14.631" v="3"/>
              <pc2:cmMkLst xmlns:pc2="http://schemas.microsoft.com/office/powerpoint/2019/9/main/command">
                <pc:docMk/>
                <pc:sldMk cId="177430791" sldId="265"/>
                <pc2:cmMk id="{E78AFBFE-1587-4252-B45D-6B20DE441502}"/>
              </pc2:cmMkLst>
            </pc226:cmChg>
          </p:ext>
        </pc:extLst>
      </pc:sldChg>
      <pc:sldChg chg="addSp delSp modSp new">
        <pc:chgData name="Usuário Convidado" userId="" providerId="Windows Live" clId="Web-{6B72A889-7E8C-4B5A-A949-604E216DBB4A}" dt="2023-10-15T18:30:46.579" v="349" actId="20577"/>
        <pc:sldMkLst>
          <pc:docMk/>
          <pc:sldMk cId="375545412" sldId="266"/>
        </pc:sldMkLst>
        <pc:spChg chg="add mod">
          <ac:chgData name="Usuário Convidado" userId="" providerId="Windows Live" clId="Web-{6B72A889-7E8C-4B5A-A949-604E216DBB4A}" dt="2023-10-15T18:30:46.579" v="349" actId="20577"/>
          <ac:spMkLst>
            <pc:docMk/>
            <pc:sldMk cId="375545412" sldId="266"/>
            <ac:spMk id="2" creationId="{7CF13470-5C3D-5C31-E408-AFCC6832896E}"/>
          </ac:spMkLst>
        </pc:spChg>
        <pc:picChg chg="add del mod">
          <ac:chgData name="Usuário Convidado" userId="" providerId="Windows Live" clId="Web-{6B72A889-7E8C-4B5A-A949-604E216DBB4A}" dt="2023-10-15T18:20:10.252" v="225"/>
          <ac:picMkLst>
            <pc:docMk/>
            <pc:sldMk cId="375545412" sldId="266"/>
            <ac:picMk id="3" creationId="{C036EDB3-91CE-ACA1-85CF-10236EAF7870}"/>
          </ac:picMkLst>
        </pc:picChg>
        <pc:picChg chg="add mod">
          <ac:chgData name="Usuário Convidado" userId="" providerId="Windows Live" clId="Web-{6B72A889-7E8C-4B5A-A949-604E216DBB4A}" dt="2023-10-15T18:21:30.675" v="234" actId="1076"/>
          <ac:picMkLst>
            <pc:docMk/>
            <pc:sldMk cId="375545412" sldId="266"/>
            <ac:picMk id="4" creationId="{9A64E417-0DB9-FBE4-61BA-7A9941CAA474}"/>
          </ac:picMkLst>
        </pc:picChg>
        <pc:picChg chg="add mod">
          <ac:chgData name="Usuário Convidado" userId="" providerId="Windows Live" clId="Web-{6B72A889-7E8C-4B5A-A949-604E216DBB4A}" dt="2023-10-15T18:21:28.957" v="233" actId="1076"/>
          <ac:picMkLst>
            <pc:docMk/>
            <pc:sldMk cId="375545412" sldId="266"/>
            <ac:picMk id="5" creationId="{66D598E3-67C7-94EA-BC96-6DD17207C03E}"/>
          </ac:picMkLst>
        </pc:picChg>
        <pc:picChg chg="add mod">
          <ac:chgData name="Usuário Convidado" userId="" providerId="Windows Live" clId="Web-{6B72A889-7E8C-4B5A-A949-604E216DBB4A}" dt="2023-10-15T18:22:03.895" v="237" actId="1076"/>
          <ac:picMkLst>
            <pc:docMk/>
            <pc:sldMk cId="375545412" sldId="266"/>
            <ac:picMk id="6" creationId="{95227F88-9A35-E3F1-C080-F2A90D454DF0}"/>
          </ac:picMkLst>
        </pc:picChg>
        <pc:picChg chg="add mod">
          <ac:chgData name="Usuário Convidado" userId="" providerId="Windows Live" clId="Web-{6B72A889-7E8C-4B5A-A949-604E216DBB4A}" dt="2023-10-15T18:22:27.114" v="239" actId="14100"/>
          <ac:picMkLst>
            <pc:docMk/>
            <pc:sldMk cId="375545412" sldId="266"/>
            <ac:picMk id="7" creationId="{FE17E9AD-706A-1A07-C60D-A63473F6AC63}"/>
          </ac:picMkLst>
        </pc:picChg>
        <pc:picChg chg="add mod">
          <ac:chgData name="Usuário Convidado" userId="" providerId="Windows Live" clId="Web-{6B72A889-7E8C-4B5A-A949-604E216DBB4A}" dt="2023-10-15T18:24:09.695" v="250" actId="1076"/>
          <ac:picMkLst>
            <pc:docMk/>
            <pc:sldMk cId="375545412" sldId="266"/>
            <ac:picMk id="8" creationId="{3DEBB050-0A55-7670-FA98-187B0D7DF418}"/>
          </ac:picMkLst>
        </pc:picChg>
      </pc:sldChg>
      <pc:sldChg chg="add del replId">
        <pc:chgData name="Usuário Convidado" userId="" providerId="Windows Live" clId="Web-{6B72A889-7E8C-4B5A-A949-604E216DBB4A}" dt="2023-10-15T16:08:43.280" v="7"/>
        <pc:sldMkLst>
          <pc:docMk/>
          <pc:sldMk cId="2454978003" sldId="266"/>
        </pc:sldMkLst>
      </pc:sldChg>
      <pc:sldChg chg="add del replId">
        <pc:chgData name="Usuário Convidado" userId="" providerId="Windows Live" clId="Web-{6B72A889-7E8C-4B5A-A949-604E216DBB4A}" dt="2023-10-15T16:08:40.187" v="6"/>
        <pc:sldMkLst>
          <pc:docMk/>
          <pc:sldMk cId="2152015391" sldId="267"/>
        </pc:sldMkLst>
      </pc:sldChg>
      <pc:sldChg chg="addSp modSp new">
        <pc:chgData name="Usuário Convidado" userId="" providerId="Windows Live" clId="Web-{6B72A889-7E8C-4B5A-A949-604E216DBB4A}" dt="2023-10-15T18:33:04.707" v="380" actId="1076"/>
        <pc:sldMkLst>
          <pc:docMk/>
          <pc:sldMk cId="2154346009" sldId="267"/>
        </pc:sldMkLst>
        <pc:spChg chg="add mod">
          <ac:chgData name="Usuário Convidado" userId="" providerId="Windows Live" clId="Web-{6B72A889-7E8C-4B5A-A949-604E216DBB4A}" dt="2023-10-15T18:31:04.798" v="355" actId="1076"/>
          <ac:spMkLst>
            <pc:docMk/>
            <pc:sldMk cId="2154346009" sldId="267"/>
            <ac:spMk id="3" creationId="{B9018FD7-68CF-A9AE-7E0B-52E9EE860647}"/>
          </ac:spMkLst>
        </pc:spChg>
        <pc:picChg chg="add mod">
          <ac:chgData name="Usuário Convidado" userId="" providerId="Windows Live" clId="Web-{6B72A889-7E8C-4B5A-A949-604E216DBB4A}" dt="2023-10-15T18:31:50.221" v="366" actId="14100"/>
          <ac:picMkLst>
            <pc:docMk/>
            <pc:sldMk cId="2154346009" sldId="267"/>
            <ac:picMk id="4" creationId="{F08259E4-0FAC-A156-2605-A943FEA8467C}"/>
          </ac:picMkLst>
        </pc:picChg>
        <pc:picChg chg="add mod">
          <ac:chgData name="Usuário Convidado" userId="" providerId="Windows Live" clId="Web-{6B72A889-7E8C-4B5A-A949-604E216DBB4A}" dt="2023-10-15T18:31:57.831" v="369" actId="14100"/>
          <ac:picMkLst>
            <pc:docMk/>
            <pc:sldMk cId="2154346009" sldId="267"/>
            <ac:picMk id="5" creationId="{4964A06A-9B6A-7C3B-DA36-1792D4C5FF71}"/>
          </ac:picMkLst>
        </pc:picChg>
        <pc:picChg chg="add mod">
          <ac:chgData name="Usuário Convidado" userId="" providerId="Windows Live" clId="Web-{6B72A889-7E8C-4B5A-A949-604E216DBB4A}" dt="2023-10-15T18:32:07.909" v="373" actId="14100"/>
          <ac:picMkLst>
            <pc:docMk/>
            <pc:sldMk cId="2154346009" sldId="267"/>
            <ac:picMk id="6" creationId="{B15DC752-84A9-9140-AEC5-8F438D0FF434}"/>
          </ac:picMkLst>
        </pc:picChg>
        <pc:picChg chg="add mod">
          <ac:chgData name="Usuário Convidado" userId="" providerId="Windows Live" clId="Web-{6B72A889-7E8C-4B5A-A949-604E216DBB4A}" dt="2023-10-15T18:32:02.987" v="371" actId="14100"/>
          <ac:picMkLst>
            <pc:docMk/>
            <pc:sldMk cId="2154346009" sldId="267"/>
            <ac:picMk id="7" creationId="{B072F255-2B7F-4C37-23FB-0BBFCFDFC2A5}"/>
          </ac:picMkLst>
        </pc:picChg>
        <pc:picChg chg="add mod">
          <ac:chgData name="Usuário Convidado" userId="" providerId="Windows Live" clId="Web-{6B72A889-7E8C-4B5A-A949-604E216DBB4A}" dt="2023-10-15T18:32:14.893" v="375" actId="14100"/>
          <ac:picMkLst>
            <pc:docMk/>
            <pc:sldMk cId="2154346009" sldId="267"/>
            <ac:picMk id="8" creationId="{7DF0CC35-E1D2-48DA-7922-AA369A5BAF26}"/>
          </ac:picMkLst>
        </pc:picChg>
        <pc:picChg chg="add mod">
          <ac:chgData name="Usuário Convidado" userId="" providerId="Windows Live" clId="Web-{6B72A889-7E8C-4B5A-A949-604E216DBB4A}" dt="2023-10-15T18:33:04.707" v="380" actId="1076"/>
          <ac:picMkLst>
            <pc:docMk/>
            <pc:sldMk cId="2154346009" sldId="267"/>
            <ac:picMk id="9" creationId="{2EB8D6B7-8C8F-3920-71AA-DDC4133C3002}"/>
          </ac:picMkLst>
        </pc:picChg>
      </pc:sldChg>
      <pc:sldChg chg="addSp modSp new">
        <pc:chgData name="Usuário Convidado" userId="" providerId="Windows Live" clId="Web-{6B72A889-7E8C-4B5A-A949-604E216DBB4A}" dt="2023-10-15T18:51:02.956" v="804" actId="20577"/>
        <pc:sldMkLst>
          <pc:docMk/>
          <pc:sldMk cId="1694267710" sldId="268"/>
        </pc:sldMkLst>
        <pc:spChg chg="add mod">
          <ac:chgData name="Usuário Convidado" userId="" providerId="Windows Live" clId="Web-{6B72A889-7E8C-4B5A-A949-604E216DBB4A}" dt="2023-10-15T18:51:02.956" v="804" actId="20577"/>
          <ac:spMkLst>
            <pc:docMk/>
            <pc:sldMk cId="1694267710" sldId="268"/>
            <ac:spMk id="2" creationId="{7A43D02D-95C1-E38B-11FE-D95B2261EDAD}"/>
          </ac:spMkLst>
        </pc:spChg>
      </pc:sldChg>
      <pc:sldChg chg="addSp delSp modSp new ord">
        <pc:chgData name="Usuário Convidado" userId="" providerId="Windows Live" clId="Web-{6B72A889-7E8C-4B5A-A949-604E216DBB4A}" dt="2023-10-15T19:11:13.937" v="1213" actId="1076"/>
        <pc:sldMkLst>
          <pc:docMk/>
          <pc:sldMk cId="2859053147" sldId="269"/>
        </pc:sldMkLst>
        <pc:spChg chg="add mod">
          <ac:chgData name="Usuário Convidado" userId="" providerId="Windows Live" clId="Web-{6B72A889-7E8C-4B5A-A949-604E216DBB4A}" dt="2023-10-15T19:06:49.259" v="1110" actId="20577"/>
          <ac:spMkLst>
            <pc:docMk/>
            <pc:sldMk cId="2859053147" sldId="269"/>
            <ac:spMk id="3" creationId="{9B9EC8A1-466A-C45E-0A07-6F891768BF06}"/>
          </ac:spMkLst>
        </pc:spChg>
        <pc:spChg chg="add mod">
          <ac:chgData name="Usuário Convidado" userId="" providerId="Windows Live" clId="Web-{6B72A889-7E8C-4B5A-A949-604E216DBB4A}" dt="2023-10-15T19:04:23.709" v="1044" actId="1076"/>
          <ac:spMkLst>
            <pc:docMk/>
            <pc:sldMk cId="2859053147" sldId="269"/>
            <ac:spMk id="9" creationId="{8968BB34-D8F4-5B1A-0497-AB61DBB3C4AB}"/>
          </ac:spMkLst>
        </pc:spChg>
        <pc:spChg chg="add mod">
          <ac:chgData name="Usuário Convidado" userId="" providerId="Windows Live" clId="Web-{6B72A889-7E8C-4B5A-A949-604E216DBB4A}" dt="2023-10-15T19:11:04.625" v="1209" actId="1076"/>
          <ac:spMkLst>
            <pc:docMk/>
            <pc:sldMk cId="2859053147" sldId="269"/>
            <ac:spMk id="11" creationId="{9C2C35A5-51CD-A3AB-5E33-75491074515E}"/>
          </ac:spMkLst>
        </pc:spChg>
        <pc:spChg chg="add mod">
          <ac:chgData name="Usuário Convidado" userId="" providerId="Windows Live" clId="Web-{6B72A889-7E8C-4B5A-A949-604E216DBB4A}" dt="2023-10-15T19:08:38.199" v="1141" actId="20577"/>
          <ac:spMkLst>
            <pc:docMk/>
            <pc:sldMk cId="2859053147" sldId="269"/>
            <ac:spMk id="12" creationId="{13FAE645-8D56-B749-4B2E-4F522067522E}"/>
          </ac:spMkLst>
        </pc:spChg>
        <pc:spChg chg="add mod">
          <ac:chgData name="Usuário Convidado" userId="" providerId="Windows Live" clId="Web-{6B72A889-7E8C-4B5A-A949-604E216DBB4A}" dt="2023-10-15T19:09:52.545" v="1178" actId="20577"/>
          <ac:spMkLst>
            <pc:docMk/>
            <pc:sldMk cId="2859053147" sldId="269"/>
            <ac:spMk id="13" creationId="{3B9E1A8B-DBB8-E2D8-9A2E-ED0704E63E1E}"/>
          </ac:spMkLst>
        </pc:spChg>
        <pc:spChg chg="add mod">
          <ac:chgData name="Usuário Convidado" userId="" providerId="Windows Live" clId="Web-{6B72A889-7E8C-4B5A-A949-604E216DBB4A}" dt="2023-10-15T19:11:13.937" v="1213" actId="1076"/>
          <ac:spMkLst>
            <pc:docMk/>
            <pc:sldMk cId="2859053147" sldId="269"/>
            <ac:spMk id="14" creationId="{CDEE0FDB-FCE6-202B-F939-7BB77FDAC585}"/>
          </ac:spMkLst>
        </pc:spChg>
        <pc:picChg chg="add mod">
          <ac:chgData name="Usuário Convidado" userId="" providerId="Windows Live" clId="Web-{6B72A889-7E8C-4B5A-A949-604E216DBB4A}" dt="2023-10-15T19:11:00.687" v="1208" actId="14100"/>
          <ac:picMkLst>
            <pc:docMk/>
            <pc:sldMk cId="2859053147" sldId="269"/>
            <ac:picMk id="4" creationId="{A335ED8E-28D6-9BB0-AE34-57451FE9AB15}"/>
          </ac:picMkLst>
        </pc:picChg>
        <pc:picChg chg="add mod">
          <ac:chgData name="Usuário Convidado" userId="" providerId="Windows Live" clId="Web-{6B72A889-7E8C-4B5A-A949-604E216DBB4A}" dt="2023-10-15T19:11:10.656" v="1212" actId="1076"/>
          <ac:picMkLst>
            <pc:docMk/>
            <pc:sldMk cId="2859053147" sldId="269"/>
            <ac:picMk id="5" creationId="{6B4ED681-BE82-C6B8-7177-852B1DB94429}"/>
          </ac:picMkLst>
        </pc:picChg>
        <pc:picChg chg="add mod">
          <ac:chgData name="Usuário Convidado" userId="" providerId="Windows Live" clId="Web-{6B72A889-7E8C-4B5A-A949-604E216DBB4A}" dt="2023-10-15T19:01:08.783" v="998" actId="1076"/>
          <ac:picMkLst>
            <pc:docMk/>
            <pc:sldMk cId="2859053147" sldId="269"/>
            <ac:picMk id="6" creationId="{9DB3F553-D97E-6D90-DCE1-35A95225A9BA}"/>
          </ac:picMkLst>
        </pc:picChg>
        <pc:picChg chg="add mod">
          <ac:chgData name="Usuário Convidado" userId="" providerId="Windows Live" clId="Web-{6B72A889-7E8C-4B5A-A949-604E216DBB4A}" dt="2023-10-15T19:01:11.799" v="1000" actId="1076"/>
          <ac:picMkLst>
            <pc:docMk/>
            <pc:sldMk cId="2859053147" sldId="269"/>
            <ac:picMk id="7" creationId="{9EE80E85-8313-8E0C-7D12-D34411A1B594}"/>
          </ac:picMkLst>
        </pc:picChg>
        <pc:picChg chg="add del mod">
          <ac:chgData name="Usuário Convidado" userId="" providerId="Windows Live" clId="Web-{6B72A889-7E8C-4B5A-A949-604E216DBB4A}" dt="2023-10-15T19:04:00.427" v="1038"/>
          <ac:picMkLst>
            <pc:docMk/>
            <pc:sldMk cId="2859053147" sldId="269"/>
            <ac:picMk id="8" creationId="{B38CD6A7-A79F-CAD4-0D3F-258C8D8EE8A7}"/>
          </ac:picMkLst>
        </pc:picChg>
        <pc:picChg chg="add mod">
          <ac:chgData name="Usuário Convidado" userId="" providerId="Windows Live" clId="Web-{6B72A889-7E8C-4B5A-A949-604E216DBB4A}" dt="2023-10-15T19:04:18.522" v="1043" actId="14100"/>
          <ac:picMkLst>
            <pc:docMk/>
            <pc:sldMk cId="2859053147" sldId="269"/>
            <ac:picMk id="10" creationId="{C73B833D-2167-B73E-3592-1F1DE8A0BF7F}"/>
          </ac:picMkLst>
        </pc:picChg>
      </pc:sldChg>
      <pc:sldChg chg="addSp modSp new">
        <pc:chgData name="Usuário Convidado" userId="" providerId="Windows Live" clId="Web-{6B72A889-7E8C-4B5A-A949-604E216DBB4A}" dt="2023-10-15T19:12:41.049" v="1280" actId="20577"/>
        <pc:sldMkLst>
          <pc:docMk/>
          <pc:sldMk cId="4044151533" sldId="270"/>
        </pc:sldMkLst>
        <pc:spChg chg="add mod">
          <ac:chgData name="Usuário Convidado" userId="" providerId="Windows Live" clId="Web-{6B72A889-7E8C-4B5A-A949-604E216DBB4A}" dt="2023-10-15T19:12:41.049" v="1280" actId="20577"/>
          <ac:spMkLst>
            <pc:docMk/>
            <pc:sldMk cId="4044151533" sldId="270"/>
            <ac:spMk id="2" creationId="{17D2F25F-920F-74CB-AAC5-F1AF1AD69BE7}"/>
          </ac:spMkLst>
        </pc:spChg>
      </pc:sldChg>
      <pc:sldChg chg="addSp delSp modSp new">
        <pc:chgData name="Usuário Convidado" userId="" providerId="Windows Live" clId="Web-{6B72A889-7E8C-4B5A-A949-604E216DBB4A}" dt="2023-10-15T19:38:18.694" v="1839" actId="20577"/>
        <pc:sldMkLst>
          <pc:docMk/>
          <pc:sldMk cId="2227701236" sldId="271"/>
        </pc:sldMkLst>
        <pc:spChg chg="add mod">
          <ac:chgData name="Usuário Convidado" userId="" providerId="Windows Live" clId="Web-{6B72A889-7E8C-4B5A-A949-604E216DBB4A}" dt="2023-10-15T19:29:21.213" v="1560" actId="1076"/>
          <ac:spMkLst>
            <pc:docMk/>
            <pc:sldMk cId="2227701236" sldId="271"/>
            <ac:spMk id="2" creationId="{B9D8ECC3-6BE9-ED56-ED00-B8F58DEFE9A3}"/>
          </ac:spMkLst>
        </pc:spChg>
        <pc:spChg chg="add mod">
          <ac:chgData name="Usuário Convidado" userId="" providerId="Windows Live" clId="Web-{6B72A889-7E8C-4B5A-A949-604E216DBB4A}" dt="2023-10-15T19:29:26.291" v="1562" actId="1076"/>
          <ac:spMkLst>
            <pc:docMk/>
            <pc:sldMk cId="2227701236" sldId="271"/>
            <ac:spMk id="5" creationId="{CE934FDE-5B36-E12F-DBB7-32FCD6D9893F}"/>
          </ac:spMkLst>
        </pc:spChg>
        <pc:spChg chg="add mod">
          <ac:chgData name="Usuário Convidado" userId="" providerId="Windows Live" clId="Web-{6B72A889-7E8C-4B5A-A949-604E216DBB4A}" dt="2023-10-15T19:29:30.947" v="1564" actId="1076"/>
          <ac:spMkLst>
            <pc:docMk/>
            <pc:sldMk cId="2227701236" sldId="271"/>
            <ac:spMk id="6" creationId="{2453BD65-DE91-9681-7E2B-194C984955C8}"/>
          </ac:spMkLst>
        </pc:spChg>
        <pc:spChg chg="add mod">
          <ac:chgData name="Usuário Convidado" userId="" providerId="Windows Live" clId="Web-{6B72A889-7E8C-4B5A-A949-604E216DBB4A}" dt="2023-10-15T19:38:18.694" v="1839" actId="20577"/>
          <ac:spMkLst>
            <pc:docMk/>
            <pc:sldMk cId="2227701236" sldId="271"/>
            <ac:spMk id="7" creationId="{C67B130C-A032-633E-2358-0968405F0BD3}"/>
          </ac:spMkLst>
        </pc:spChg>
        <pc:spChg chg="add mod">
          <ac:chgData name="Usuário Convidado" userId="" providerId="Windows Live" clId="Web-{6B72A889-7E8C-4B5A-A949-604E216DBB4A}" dt="2023-10-15T19:30:38.793" v="1607" actId="14100"/>
          <ac:spMkLst>
            <pc:docMk/>
            <pc:sldMk cId="2227701236" sldId="271"/>
            <ac:spMk id="8" creationId="{52CB6952-4407-4FF6-8AC2-AEB262EB945E}"/>
          </ac:spMkLst>
        </pc:spChg>
        <pc:spChg chg="add mod">
          <ac:chgData name="Usuário Convidado" userId="" providerId="Windows Live" clId="Web-{6B72A889-7E8C-4B5A-A949-604E216DBB4A}" dt="2023-10-15T19:31:27.872" v="1633" actId="1076"/>
          <ac:spMkLst>
            <pc:docMk/>
            <pc:sldMk cId="2227701236" sldId="271"/>
            <ac:spMk id="11" creationId="{103B05D5-5B5C-08C8-A787-4CD1DD2E19C3}"/>
          </ac:spMkLst>
        </pc:spChg>
        <pc:spChg chg="add mod">
          <ac:chgData name="Usuário Convidado" userId="" providerId="Windows Live" clId="Web-{6B72A889-7E8C-4B5A-A949-604E216DBB4A}" dt="2023-10-15T19:31:24.341" v="1632" actId="14100"/>
          <ac:spMkLst>
            <pc:docMk/>
            <pc:sldMk cId="2227701236" sldId="271"/>
            <ac:spMk id="12" creationId="{E1D1B65F-E669-9AFF-33A8-6F02B1C5493A}"/>
          </ac:spMkLst>
        </pc:spChg>
        <pc:spChg chg="add mod">
          <ac:chgData name="Usuário Convidado" userId="" providerId="Windows Live" clId="Web-{6B72A889-7E8C-4B5A-A949-604E216DBB4A}" dt="2023-10-15T19:32:10.170" v="1653" actId="20577"/>
          <ac:spMkLst>
            <pc:docMk/>
            <pc:sldMk cId="2227701236" sldId="271"/>
            <ac:spMk id="17" creationId="{F2C8DCEE-096B-2AA3-D8F3-1AEF41F82AEC}"/>
          </ac:spMkLst>
        </pc:spChg>
        <pc:spChg chg="add mod">
          <ac:chgData name="Usuário Convidado" userId="" providerId="Windows Live" clId="Web-{6B72A889-7E8C-4B5A-A949-604E216DBB4A}" dt="2023-10-15T19:38:14.022" v="1838" actId="20577"/>
          <ac:spMkLst>
            <pc:docMk/>
            <pc:sldMk cId="2227701236" sldId="271"/>
            <ac:spMk id="18" creationId="{15EAB939-BC94-F11E-7BD0-1003E19C35E7}"/>
          </ac:spMkLst>
        </pc:spChg>
        <pc:picChg chg="add mod">
          <ac:chgData name="Usuário Convidado" userId="" providerId="Windows Live" clId="Web-{6B72A889-7E8C-4B5A-A949-604E216DBB4A}" dt="2023-10-15T19:29:24.057" v="1561" actId="1076"/>
          <ac:picMkLst>
            <pc:docMk/>
            <pc:sldMk cId="2227701236" sldId="271"/>
            <ac:picMk id="3" creationId="{66B295A0-8B12-4326-DF2A-B67A6C129BC5}"/>
          </ac:picMkLst>
        </pc:picChg>
        <pc:picChg chg="add mod">
          <ac:chgData name="Usuário Convidado" userId="" providerId="Windows Live" clId="Web-{6B72A889-7E8C-4B5A-A949-604E216DBB4A}" dt="2023-10-15T19:29:28.447" v="1563" actId="1076"/>
          <ac:picMkLst>
            <pc:docMk/>
            <pc:sldMk cId="2227701236" sldId="271"/>
            <ac:picMk id="4" creationId="{D9322C66-C0BC-CDAB-20C8-FE3AEDB039AA}"/>
          </ac:picMkLst>
        </pc:picChg>
        <pc:picChg chg="add mod">
          <ac:chgData name="Usuário Convidado" userId="" providerId="Windows Live" clId="Web-{6B72A889-7E8C-4B5A-A949-604E216DBB4A}" dt="2023-10-15T19:29:43.510" v="1569" actId="14100"/>
          <ac:picMkLst>
            <pc:docMk/>
            <pc:sldMk cId="2227701236" sldId="271"/>
            <ac:picMk id="10" creationId="{BDBBFBCB-0154-7E14-20AB-83D4DDE1A9B7}"/>
          </ac:picMkLst>
        </pc:picChg>
        <pc:picChg chg="add mod">
          <ac:chgData name="Usuário Convidado" userId="" providerId="Windows Live" clId="Web-{6B72A889-7E8C-4B5A-A949-604E216DBB4A}" dt="2023-10-15T19:31:44.044" v="1637" actId="14100"/>
          <ac:picMkLst>
            <pc:docMk/>
            <pc:sldMk cId="2227701236" sldId="271"/>
            <ac:picMk id="14" creationId="{68F9FC48-4C90-0D5F-0BD5-0E62DE262362}"/>
          </ac:picMkLst>
        </pc:picChg>
        <pc:picChg chg="add del">
          <ac:chgData name="Usuário Convidado" userId="" providerId="Windows Live" clId="Web-{6B72A889-7E8C-4B5A-A949-604E216DBB4A}" dt="2023-10-15T19:31:51.888" v="1639"/>
          <ac:picMkLst>
            <pc:docMk/>
            <pc:sldMk cId="2227701236" sldId="271"/>
            <ac:picMk id="16" creationId="{C81BBA6D-0236-C6EF-0DBE-8B81831722A3}"/>
          </ac:picMkLst>
        </pc:picChg>
      </pc:sldChg>
      <pc:sldChg chg="addSp modSp new">
        <pc:chgData name="Usuário Convidado" userId="" providerId="Windows Live" clId="Web-{6B72A889-7E8C-4B5A-A949-604E216DBB4A}" dt="2023-10-15T19:40:27.400" v="1877" actId="20577"/>
        <pc:sldMkLst>
          <pc:docMk/>
          <pc:sldMk cId="2921621600" sldId="272"/>
        </pc:sldMkLst>
        <pc:spChg chg="add mod">
          <ac:chgData name="Usuário Convidado" userId="" providerId="Windows Live" clId="Web-{6B72A889-7E8C-4B5A-A949-604E216DBB4A}" dt="2023-10-15T19:40:27.400" v="1877" actId="20577"/>
          <ac:spMkLst>
            <pc:docMk/>
            <pc:sldMk cId="2921621600" sldId="272"/>
            <ac:spMk id="2" creationId="{27029550-3AA4-BCD8-3D6B-BFE1DD67855B}"/>
          </ac:spMkLst>
        </pc:spChg>
      </pc:sldChg>
      <pc:sldChg chg="addSp modSp new">
        <pc:chgData name="Usuário Convidado" userId="" providerId="Windows Live" clId="Web-{6B72A889-7E8C-4B5A-A949-604E216DBB4A}" dt="2023-10-15T19:50:23.153" v="2063" actId="20577"/>
        <pc:sldMkLst>
          <pc:docMk/>
          <pc:sldMk cId="2948596971" sldId="273"/>
        </pc:sldMkLst>
        <pc:spChg chg="add mod">
          <ac:chgData name="Usuário Convidado" userId="" providerId="Windows Live" clId="Web-{6B72A889-7E8C-4B5A-A949-604E216DBB4A}" dt="2023-10-15T19:49:00.745" v="2027" actId="1076"/>
          <ac:spMkLst>
            <pc:docMk/>
            <pc:sldMk cId="2948596971" sldId="273"/>
            <ac:spMk id="2" creationId="{FB1171EE-40B2-A55E-2F5A-D5993E0E9F00}"/>
          </ac:spMkLst>
        </pc:spChg>
        <pc:spChg chg="add mod">
          <ac:chgData name="Usuário Convidado" userId="" providerId="Windows Live" clId="Web-{6B72A889-7E8C-4B5A-A949-604E216DBB4A}" dt="2023-10-15T19:50:23.153" v="2063" actId="20577"/>
          <ac:spMkLst>
            <pc:docMk/>
            <pc:sldMk cId="2948596971" sldId="273"/>
            <ac:spMk id="4" creationId="{AD94A95A-2398-2EBC-CEE3-F577B7E14B6D}"/>
          </ac:spMkLst>
        </pc:spChg>
        <pc:picChg chg="add mod">
          <ac:chgData name="Usuário Convidado" userId="" providerId="Windows Live" clId="Web-{6B72A889-7E8C-4B5A-A949-604E216DBB4A}" dt="2023-10-15T19:49:02.214" v="2028" actId="1076"/>
          <ac:picMkLst>
            <pc:docMk/>
            <pc:sldMk cId="2948596971" sldId="273"/>
            <ac:picMk id="3" creationId="{17C1569B-AE92-D888-8A08-D5EB9A838DE3}"/>
          </ac:picMkLst>
        </pc:picChg>
      </pc:sldChg>
      <pc:sldChg chg="new">
        <pc:chgData name="Usuário Convidado" userId="" providerId="Windows Live" clId="Web-{6B72A889-7E8C-4B5A-A949-604E216DBB4A}" dt="2023-10-15T19:48:46.073" v="2026"/>
        <pc:sldMkLst>
          <pc:docMk/>
          <pc:sldMk cId="3640549298" sldId="274"/>
        </pc:sldMkLst>
      </pc:sldChg>
    </pc:docChg>
  </pc:docChgLst>
  <pc:docChgLst>
    <pc:chgData name="marcos vicente soares pifano" userId="3fe7db2fb5111526" providerId="LiveId" clId="{140D7944-5D0B-413C-A779-E99363336812}"/>
    <pc:docChg chg="undo custSel modSld sldOrd modSection">
      <pc:chgData name="marcos vicente soares pifano" userId="3fe7db2fb5111526" providerId="LiveId" clId="{140D7944-5D0B-413C-A779-E99363336812}" dt="2023-10-20T11:34:05.185" v="2898" actId="1076"/>
      <pc:docMkLst>
        <pc:docMk/>
      </pc:docMkLst>
      <pc:sldChg chg="modCm">
        <pc:chgData name="marcos vicente soares pifano" userId="3fe7db2fb5111526" providerId="LiveId" clId="{140D7944-5D0B-413C-A779-E99363336812}" dt="2023-10-18T18:04:58.058" v="111" actId="2056"/>
        <pc:sldMkLst>
          <pc:docMk/>
          <pc:sldMk cId="3817968337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cos vicente soares pifano" userId="3fe7db2fb5111526" providerId="LiveId" clId="{140D7944-5D0B-413C-A779-E99363336812}" dt="2023-10-18T18:04:58.058" v="111" actId="2056"/>
              <pc2:cmMkLst xmlns:pc2="http://schemas.microsoft.com/office/powerpoint/2019/9/main/command">
                <pc:docMk/>
                <pc:sldMk cId="3817968337" sldId="260"/>
                <pc2:cmMk id="{CFBE1AF9-8961-4C6C-AA19-AFDA174236CC}"/>
              </pc2:cmMkLst>
            </pc226:cmChg>
          </p:ext>
        </pc:extLst>
      </pc:sldChg>
      <pc:sldChg chg="modSp mod">
        <pc:chgData name="marcos vicente soares pifano" userId="3fe7db2fb5111526" providerId="LiveId" clId="{140D7944-5D0B-413C-A779-E99363336812}" dt="2023-10-19T02:58:44.364" v="2041" actId="255"/>
        <pc:sldMkLst>
          <pc:docMk/>
          <pc:sldMk cId="2227701236" sldId="271"/>
        </pc:sldMkLst>
        <pc:spChg chg="mod">
          <ac:chgData name="marcos vicente soares pifano" userId="3fe7db2fb5111526" providerId="LiveId" clId="{140D7944-5D0B-413C-A779-E99363336812}" dt="2023-10-19T02:58:44.364" v="2041" actId="255"/>
          <ac:spMkLst>
            <pc:docMk/>
            <pc:sldMk cId="2227701236" sldId="271"/>
            <ac:spMk id="22" creationId="{DF5885C5-7ADE-97E3-6292-71B7EF9B3861}"/>
          </ac:spMkLst>
        </pc:spChg>
        <pc:spChg chg="mod">
          <ac:chgData name="marcos vicente soares pifano" userId="3fe7db2fb5111526" providerId="LiveId" clId="{140D7944-5D0B-413C-A779-E99363336812}" dt="2023-10-18T18:36:52.570" v="271" actId="255"/>
          <ac:spMkLst>
            <pc:docMk/>
            <pc:sldMk cId="2227701236" sldId="271"/>
            <ac:spMk id="37" creationId="{406A0DB5-31D8-35DB-277F-FAA195756748}"/>
          </ac:spMkLst>
        </pc:spChg>
        <pc:spChg chg="mod">
          <ac:chgData name="marcos vicente soares pifano" userId="3fe7db2fb5111526" providerId="LiveId" clId="{140D7944-5D0B-413C-A779-E99363336812}" dt="2023-10-18T18:36:26.342" v="267" actId="20577"/>
          <ac:spMkLst>
            <pc:docMk/>
            <pc:sldMk cId="2227701236" sldId="271"/>
            <ac:spMk id="42" creationId="{E091984E-F65C-415C-990F-1AB043CC8F63}"/>
          </ac:spMkLst>
        </pc:spChg>
        <pc:spChg chg="mod">
          <ac:chgData name="marcos vicente soares pifano" userId="3fe7db2fb5111526" providerId="LiveId" clId="{140D7944-5D0B-413C-A779-E99363336812}" dt="2023-10-18T23:54:43.428" v="699" actId="20577"/>
          <ac:spMkLst>
            <pc:docMk/>
            <pc:sldMk cId="2227701236" sldId="271"/>
            <ac:spMk id="53" creationId="{9746F0E0-8320-431F-DFE2-CABEA08F4BCB}"/>
          </ac:spMkLst>
        </pc:spChg>
      </pc:sldChg>
      <pc:sldChg chg="modSp mod">
        <pc:chgData name="marcos vicente soares pifano" userId="3fe7db2fb5111526" providerId="LiveId" clId="{140D7944-5D0B-413C-A779-E99363336812}" dt="2023-10-18T23:55:12.190" v="715" actId="20577"/>
        <pc:sldMkLst>
          <pc:docMk/>
          <pc:sldMk cId="3640549298" sldId="274"/>
        </pc:sldMkLst>
        <pc:spChg chg="mod">
          <ac:chgData name="marcos vicente soares pifano" userId="3fe7db2fb5111526" providerId="LiveId" clId="{140D7944-5D0B-413C-A779-E99363336812}" dt="2023-10-18T23:55:12.190" v="715" actId="20577"/>
          <ac:spMkLst>
            <pc:docMk/>
            <pc:sldMk cId="3640549298" sldId="274"/>
            <ac:spMk id="22" creationId="{AC006A41-4F41-994B-5DD6-112B9BA3F57A}"/>
          </ac:spMkLst>
        </pc:spChg>
      </pc:sldChg>
      <pc:sldChg chg="addSp delSp modSp mod">
        <pc:chgData name="marcos vicente soares pifano" userId="3fe7db2fb5111526" providerId="LiveId" clId="{140D7944-5D0B-413C-A779-E99363336812}" dt="2023-10-19T21:20:12.246" v="2242" actId="1076"/>
        <pc:sldMkLst>
          <pc:docMk/>
          <pc:sldMk cId="1669578869" sldId="277"/>
        </pc:sldMkLst>
        <pc:spChg chg="add mod">
          <ac:chgData name="marcos vicente soares pifano" userId="3fe7db2fb5111526" providerId="LiveId" clId="{140D7944-5D0B-413C-A779-E99363336812}" dt="2023-10-18T18:14:20.492" v="128" actId="1076"/>
          <ac:spMkLst>
            <pc:docMk/>
            <pc:sldMk cId="1669578869" sldId="277"/>
            <ac:spMk id="11" creationId="{4271433D-C35A-5F6B-72DE-D554768FAB2E}"/>
          </ac:spMkLst>
        </pc:spChg>
        <pc:spChg chg="add del mod">
          <ac:chgData name="marcos vicente soares pifano" userId="3fe7db2fb5111526" providerId="LiveId" clId="{140D7944-5D0B-413C-A779-E99363336812}" dt="2023-10-18T18:14:08.903" v="126" actId="14100"/>
          <ac:spMkLst>
            <pc:docMk/>
            <pc:sldMk cId="1669578869" sldId="277"/>
            <ac:spMk id="12" creationId="{98C7F943-E994-F2DB-E8E1-A668C41E30AF}"/>
          </ac:spMkLst>
        </pc:spChg>
        <pc:spChg chg="add mod">
          <ac:chgData name="marcos vicente soares pifano" userId="3fe7db2fb5111526" providerId="LiveId" clId="{140D7944-5D0B-413C-A779-E99363336812}" dt="2023-10-18T18:14:49.026" v="131" actId="1076"/>
          <ac:spMkLst>
            <pc:docMk/>
            <pc:sldMk cId="1669578869" sldId="277"/>
            <ac:spMk id="13" creationId="{FB876449-74C3-C980-8942-A0D33FD1447B}"/>
          </ac:spMkLst>
        </pc:spChg>
        <pc:spChg chg="add mod">
          <ac:chgData name="marcos vicente soares pifano" userId="3fe7db2fb5111526" providerId="LiveId" clId="{140D7944-5D0B-413C-A779-E99363336812}" dt="2023-10-18T18:15:02.928" v="134" actId="1076"/>
          <ac:spMkLst>
            <pc:docMk/>
            <pc:sldMk cId="1669578869" sldId="277"/>
            <ac:spMk id="14" creationId="{D9344BFF-F5D5-0323-5C54-F45CE8461623}"/>
          </ac:spMkLst>
        </pc:spChg>
        <pc:spChg chg="add del mod">
          <ac:chgData name="marcos vicente soares pifano" userId="3fe7db2fb5111526" providerId="LiveId" clId="{140D7944-5D0B-413C-A779-E99363336812}" dt="2023-10-18T18:16:27.318" v="147"/>
          <ac:spMkLst>
            <pc:docMk/>
            <pc:sldMk cId="1669578869" sldId="277"/>
            <ac:spMk id="17" creationId="{084B36B7-93C8-7AE3-A156-B7B07BD355DC}"/>
          </ac:spMkLst>
        </pc:spChg>
        <pc:spChg chg="add del mod">
          <ac:chgData name="marcos vicente soares pifano" userId="3fe7db2fb5111526" providerId="LiveId" clId="{140D7944-5D0B-413C-A779-E99363336812}" dt="2023-10-18T18:16:27.318" v="145" actId="478"/>
          <ac:spMkLst>
            <pc:docMk/>
            <pc:sldMk cId="1669578869" sldId="277"/>
            <ac:spMk id="18" creationId="{023E19E5-2B64-8498-69F9-D848CAC479F3}"/>
          </ac:spMkLst>
        </pc:spChg>
        <pc:spChg chg="add del mod">
          <ac:chgData name="marcos vicente soares pifano" userId="3fe7db2fb5111526" providerId="LiveId" clId="{140D7944-5D0B-413C-A779-E99363336812}" dt="2023-10-18T18:19:40.329" v="221" actId="478"/>
          <ac:spMkLst>
            <pc:docMk/>
            <pc:sldMk cId="1669578869" sldId="277"/>
            <ac:spMk id="19" creationId="{F09E838E-200D-D880-0CAD-E57B87BD99EE}"/>
          </ac:spMkLst>
        </pc:spChg>
        <pc:spChg chg="add mod">
          <ac:chgData name="marcos vicente soares pifano" userId="3fe7db2fb5111526" providerId="LiveId" clId="{140D7944-5D0B-413C-A779-E99363336812}" dt="2023-10-18T22:32:03.167" v="414" actId="1076"/>
          <ac:spMkLst>
            <pc:docMk/>
            <pc:sldMk cId="1669578869" sldId="277"/>
            <ac:spMk id="19" creationId="{FF957CB7-455A-A749-3E17-5F8CC80BE2CD}"/>
          </ac:spMkLst>
        </pc:spChg>
        <pc:spChg chg="add del mod">
          <ac:chgData name="marcos vicente soares pifano" userId="3fe7db2fb5111526" providerId="LiveId" clId="{140D7944-5D0B-413C-A779-E99363336812}" dt="2023-10-18T18:20:23.875" v="227" actId="478"/>
          <ac:spMkLst>
            <pc:docMk/>
            <pc:sldMk cId="1669578869" sldId="277"/>
            <ac:spMk id="20" creationId="{00B18530-4842-6C0C-7EBA-F97B0F2FAAE4}"/>
          </ac:spMkLst>
        </pc:spChg>
        <pc:spChg chg="add mod">
          <ac:chgData name="marcos vicente soares pifano" userId="3fe7db2fb5111526" providerId="LiveId" clId="{140D7944-5D0B-413C-A779-E99363336812}" dt="2023-10-18T22:31:58.333" v="413" actId="1038"/>
          <ac:spMkLst>
            <pc:docMk/>
            <pc:sldMk cId="1669578869" sldId="277"/>
            <ac:spMk id="20" creationId="{06208A76-E444-6261-F848-F90D1EA6A3B0}"/>
          </ac:spMkLst>
        </pc:spChg>
        <pc:spChg chg="mod">
          <ac:chgData name="marcos vicente soares pifano" userId="3fe7db2fb5111526" providerId="LiveId" clId="{140D7944-5D0B-413C-A779-E99363336812}" dt="2023-10-18T22:31:35.147" v="404" actId="1036"/>
          <ac:spMkLst>
            <pc:docMk/>
            <pc:sldMk cId="1669578869" sldId="277"/>
            <ac:spMk id="21" creationId="{DD752408-B772-7166-B14D-E39810545339}"/>
          </ac:spMkLst>
        </pc:spChg>
        <pc:spChg chg="add mod">
          <ac:chgData name="marcos vicente soares pifano" userId="3fe7db2fb5111526" providerId="LiveId" clId="{140D7944-5D0B-413C-A779-E99363336812}" dt="2023-10-18T22:31:44.195" v="408" actId="1076"/>
          <ac:spMkLst>
            <pc:docMk/>
            <pc:sldMk cId="1669578869" sldId="277"/>
            <ac:spMk id="27" creationId="{2B45404D-28EF-1D03-CBEE-854F229C9362}"/>
          </ac:spMkLst>
        </pc:spChg>
        <pc:spChg chg="add mod">
          <ac:chgData name="marcos vicente soares pifano" userId="3fe7db2fb5111526" providerId="LiveId" clId="{140D7944-5D0B-413C-A779-E99363336812}" dt="2023-10-18T22:32:54.438" v="443" actId="1076"/>
          <ac:spMkLst>
            <pc:docMk/>
            <pc:sldMk cId="1669578869" sldId="277"/>
            <ac:spMk id="28" creationId="{EFADF8FA-BD3D-17AD-502B-AC978C378F34}"/>
          </ac:spMkLst>
        </pc:spChg>
        <pc:spChg chg="add mod">
          <ac:chgData name="marcos vicente soares pifano" userId="3fe7db2fb5111526" providerId="LiveId" clId="{140D7944-5D0B-413C-A779-E99363336812}" dt="2023-10-18T22:33:00.769" v="444" actId="1076"/>
          <ac:spMkLst>
            <pc:docMk/>
            <pc:sldMk cId="1669578869" sldId="277"/>
            <ac:spMk id="29" creationId="{EA8E93C5-ECFE-02A7-46AB-DC35691F1D28}"/>
          </ac:spMkLst>
        </pc:spChg>
        <pc:spChg chg="add mod">
          <ac:chgData name="marcos vicente soares pifano" userId="3fe7db2fb5111526" providerId="LiveId" clId="{140D7944-5D0B-413C-A779-E99363336812}" dt="2023-10-18T22:32:48.058" v="441" actId="1037"/>
          <ac:spMkLst>
            <pc:docMk/>
            <pc:sldMk cId="1669578869" sldId="277"/>
            <ac:spMk id="30" creationId="{311244C6-D3D5-8BD2-BA96-87B8F9D58206}"/>
          </ac:spMkLst>
        </pc:spChg>
        <pc:spChg chg="add mod">
          <ac:chgData name="marcos vicente soares pifano" userId="3fe7db2fb5111526" providerId="LiveId" clId="{140D7944-5D0B-413C-A779-E99363336812}" dt="2023-10-18T22:32:41.774" v="437" actId="1076"/>
          <ac:spMkLst>
            <pc:docMk/>
            <pc:sldMk cId="1669578869" sldId="277"/>
            <ac:spMk id="31" creationId="{C94111C3-0101-CFA5-70FC-DCCE79988E79}"/>
          </ac:spMkLst>
        </pc:spChg>
        <pc:spChg chg="add mod">
          <ac:chgData name="marcos vicente soares pifano" userId="3fe7db2fb5111526" providerId="LiveId" clId="{140D7944-5D0B-413C-A779-E99363336812}" dt="2023-10-18T22:32:38.088" v="436" actId="1037"/>
          <ac:spMkLst>
            <pc:docMk/>
            <pc:sldMk cId="1669578869" sldId="277"/>
            <ac:spMk id="32" creationId="{3147BB84-BD6D-209B-5680-6E3090CDC66A}"/>
          </ac:spMkLst>
        </pc:spChg>
        <pc:spChg chg="add mod">
          <ac:chgData name="marcos vicente soares pifano" userId="3fe7db2fb5111526" providerId="LiveId" clId="{140D7944-5D0B-413C-A779-E99363336812}" dt="2023-10-18T22:32:27.801" v="431" actId="1037"/>
          <ac:spMkLst>
            <pc:docMk/>
            <pc:sldMk cId="1669578869" sldId="277"/>
            <ac:spMk id="33" creationId="{D7705EF1-39FF-BA5D-C5B9-CE9BC3E8085D}"/>
          </ac:spMkLst>
        </pc:spChg>
        <pc:spChg chg="add mod">
          <ac:chgData name="marcos vicente soares pifano" userId="3fe7db2fb5111526" providerId="LiveId" clId="{140D7944-5D0B-413C-A779-E99363336812}" dt="2023-10-18T22:32:17.531" v="427" actId="1037"/>
          <ac:spMkLst>
            <pc:docMk/>
            <pc:sldMk cId="1669578869" sldId="277"/>
            <ac:spMk id="34" creationId="{B5B0CBBD-9943-F8CA-042A-23EA4AA90FF5}"/>
          </ac:spMkLst>
        </pc:spChg>
        <pc:spChg chg="add del mod">
          <ac:chgData name="marcos vicente soares pifano" userId="3fe7db2fb5111526" providerId="LiveId" clId="{140D7944-5D0B-413C-A779-E99363336812}" dt="2023-10-18T22:33:31.294" v="453" actId="478"/>
          <ac:spMkLst>
            <pc:docMk/>
            <pc:sldMk cId="1669578869" sldId="277"/>
            <ac:spMk id="35" creationId="{95E79FB9-99DF-3777-F1AE-4459477915E0}"/>
          </ac:spMkLst>
        </pc:spChg>
        <pc:spChg chg="add del mod">
          <ac:chgData name="marcos vicente soares pifano" userId="3fe7db2fb5111526" providerId="LiveId" clId="{140D7944-5D0B-413C-A779-E99363336812}" dt="2023-10-18T22:33:30.120" v="452" actId="478"/>
          <ac:spMkLst>
            <pc:docMk/>
            <pc:sldMk cId="1669578869" sldId="277"/>
            <ac:spMk id="36" creationId="{0F0BDE3C-5C70-B7DC-3194-ADC3A7DAE454}"/>
          </ac:spMkLst>
        </pc:spChg>
        <pc:spChg chg="add mod">
          <ac:chgData name="marcos vicente soares pifano" userId="3fe7db2fb5111526" providerId="LiveId" clId="{140D7944-5D0B-413C-A779-E99363336812}" dt="2023-10-18T22:33:25.819" v="451" actId="1076"/>
          <ac:spMkLst>
            <pc:docMk/>
            <pc:sldMk cId="1669578869" sldId="277"/>
            <ac:spMk id="37" creationId="{5882CD58-68BD-BCB6-3DE2-24F028FD613E}"/>
          </ac:spMkLst>
        </pc:spChg>
        <pc:spChg chg="add mod">
          <ac:chgData name="marcos vicente soares pifano" userId="3fe7db2fb5111526" providerId="LiveId" clId="{140D7944-5D0B-413C-A779-E99363336812}" dt="2023-10-18T22:33:11.909" v="449" actId="1076"/>
          <ac:spMkLst>
            <pc:docMk/>
            <pc:sldMk cId="1669578869" sldId="277"/>
            <ac:spMk id="38" creationId="{B7253F9E-F194-FF33-0940-8FBFD3765985}"/>
          </ac:spMkLst>
        </pc:spChg>
        <pc:picChg chg="add mod">
          <ac:chgData name="marcos vicente soares pifano" userId="3fe7db2fb5111526" providerId="LiveId" clId="{140D7944-5D0B-413C-A779-E99363336812}" dt="2023-10-18T18:15:09.972" v="135"/>
          <ac:picMkLst>
            <pc:docMk/>
            <pc:sldMk cId="1669578869" sldId="277"/>
            <ac:picMk id="15" creationId="{553AC3AB-57FA-CBE0-50BC-55F355123D09}"/>
          </ac:picMkLst>
        </pc:picChg>
        <pc:picChg chg="add mod">
          <ac:chgData name="marcos vicente soares pifano" userId="3fe7db2fb5111526" providerId="LiveId" clId="{140D7944-5D0B-413C-A779-E99363336812}" dt="2023-10-19T21:20:12.246" v="2242" actId="1076"/>
          <ac:picMkLst>
            <pc:docMk/>
            <pc:sldMk cId="1669578869" sldId="277"/>
            <ac:picMk id="16" creationId="{369E978A-B2EB-E792-1CC8-996283205D72}"/>
          </ac:picMkLst>
        </pc:picChg>
      </pc:sldChg>
      <pc:sldChg chg="addSp delSp modSp mod modCm">
        <pc:chgData name="marcos vicente soares pifano" userId="3fe7db2fb5111526" providerId="LiveId" clId="{140D7944-5D0B-413C-A779-E99363336812}" dt="2023-10-18T18:33:14.941" v="251"/>
        <pc:sldMkLst>
          <pc:docMk/>
          <pc:sldMk cId="1991435115" sldId="279"/>
        </pc:sldMkLst>
        <pc:picChg chg="add del mod modCrop">
          <ac:chgData name="marcos vicente soares pifano" userId="3fe7db2fb5111526" providerId="LiveId" clId="{140D7944-5D0B-413C-A779-E99363336812}" dt="2023-10-18T18:33:08.256" v="249" actId="1076"/>
          <ac:picMkLst>
            <pc:docMk/>
            <pc:sldMk cId="1991435115" sldId="279"/>
            <ac:picMk id="4" creationId="{8F26E233-5C2F-02FB-6211-192CDA79844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marcos vicente soares pifano" userId="3fe7db2fb5111526" providerId="LiveId" clId="{140D7944-5D0B-413C-A779-E99363336812}" dt="2023-10-18T18:33:13.382" v="250"/>
              <pc2:cmMkLst xmlns:pc2="http://schemas.microsoft.com/office/powerpoint/2019/9/main/command">
                <pc:docMk/>
                <pc:sldMk cId="1991435115" sldId="279"/>
                <pc2:cmMk id="{A47D078E-0638-46F2-8A1E-7B9DAD3E5372}"/>
              </pc2:cmMkLst>
            </pc226:cmChg>
            <pc226:cmChg xmlns:pc226="http://schemas.microsoft.com/office/powerpoint/2022/06/main/command" chg="mod modRxn">
              <pc226:chgData name="marcos vicente soares pifano" userId="3fe7db2fb5111526" providerId="LiveId" clId="{140D7944-5D0B-413C-A779-E99363336812}" dt="2023-10-18T18:33:14.941" v="251"/>
              <pc2:cmMkLst xmlns:pc2="http://schemas.microsoft.com/office/powerpoint/2019/9/main/command">
                <pc:docMk/>
                <pc:sldMk cId="1991435115" sldId="279"/>
                <pc2:cmMk id="{25C802B0-2037-4870-9FBC-D6758D2B0F61}"/>
              </pc2:cmMkLst>
            </pc226:cmChg>
          </p:ext>
        </pc:extLst>
      </pc:sldChg>
      <pc:sldChg chg="modSp mod">
        <pc:chgData name="marcos vicente soares pifano" userId="3fe7db2fb5111526" providerId="LiveId" clId="{140D7944-5D0B-413C-A779-E99363336812}" dt="2023-10-18T22:36:37.389" v="480" actId="1076"/>
        <pc:sldMkLst>
          <pc:docMk/>
          <pc:sldMk cId="627978767" sldId="281"/>
        </pc:sldMkLst>
        <pc:picChg chg="mod">
          <ac:chgData name="marcos vicente soares pifano" userId="3fe7db2fb5111526" providerId="LiveId" clId="{140D7944-5D0B-413C-A779-E99363336812}" dt="2023-10-18T22:36:37.389" v="480" actId="1076"/>
          <ac:picMkLst>
            <pc:docMk/>
            <pc:sldMk cId="627978767" sldId="281"/>
            <ac:picMk id="9" creationId="{BA924969-3FEF-59FB-715B-B4B209696172}"/>
          </ac:picMkLst>
        </pc:picChg>
        <pc:picChg chg="mod">
          <ac:chgData name="marcos vicente soares pifano" userId="3fe7db2fb5111526" providerId="LiveId" clId="{140D7944-5D0B-413C-A779-E99363336812}" dt="2023-10-18T22:36:00.287" v="471" actId="1076"/>
          <ac:picMkLst>
            <pc:docMk/>
            <pc:sldMk cId="627978767" sldId="281"/>
            <ac:picMk id="10" creationId="{0CE1BB37-7620-6C49-C9AE-C30DA5223281}"/>
          </ac:picMkLst>
        </pc:picChg>
        <pc:picChg chg="mod">
          <ac:chgData name="marcos vicente soares pifano" userId="3fe7db2fb5111526" providerId="LiveId" clId="{140D7944-5D0B-413C-A779-E99363336812}" dt="2023-10-18T22:35:59.333" v="469" actId="1076"/>
          <ac:picMkLst>
            <pc:docMk/>
            <pc:sldMk cId="627978767" sldId="281"/>
            <ac:picMk id="20" creationId="{C2A210AA-B723-A6C6-896A-8CAFB07BE11B}"/>
          </ac:picMkLst>
        </pc:picChg>
        <pc:picChg chg="mod">
          <ac:chgData name="marcos vicente soares pifano" userId="3fe7db2fb5111526" providerId="LiveId" clId="{140D7944-5D0B-413C-A779-E99363336812}" dt="2023-10-18T22:36:29.434" v="476" actId="1076"/>
          <ac:picMkLst>
            <pc:docMk/>
            <pc:sldMk cId="627978767" sldId="281"/>
            <ac:picMk id="21" creationId="{ECB1E194-4E6F-BB60-759A-72AFFE18CCC2}"/>
          </ac:picMkLst>
        </pc:picChg>
        <pc:picChg chg="mod">
          <ac:chgData name="marcos vicente soares pifano" userId="3fe7db2fb5111526" providerId="LiveId" clId="{140D7944-5D0B-413C-A779-E99363336812}" dt="2023-10-18T22:35:58.973" v="468" actId="1076"/>
          <ac:picMkLst>
            <pc:docMk/>
            <pc:sldMk cId="627978767" sldId="281"/>
            <ac:picMk id="22" creationId="{AAB266F9-BDE1-CFBA-2FF5-0340FFE00AC4}"/>
          </ac:picMkLst>
        </pc:picChg>
      </pc:sldChg>
      <pc:sldChg chg="addSp delSp modSp mod">
        <pc:chgData name="marcos vicente soares pifano" userId="3fe7db2fb5111526" providerId="LiveId" clId="{140D7944-5D0B-413C-A779-E99363336812}" dt="2023-10-18T23:55:07.302" v="713" actId="20577"/>
        <pc:sldMkLst>
          <pc:docMk/>
          <pc:sldMk cId="3560800584" sldId="290"/>
        </pc:sldMkLst>
        <pc:spChg chg="mod">
          <ac:chgData name="marcos vicente soares pifano" userId="3fe7db2fb5111526" providerId="LiveId" clId="{140D7944-5D0B-413C-A779-E99363336812}" dt="2023-10-18T17:18:41.092" v="109" actId="20577"/>
          <ac:spMkLst>
            <pc:docMk/>
            <pc:sldMk cId="3560800584" sldId="290"/>
            <ac:spMk id="14" creationId="{16040810-D51C-2D17-B3BA-92FEAEC98359}"/>
          </ac:spMkLst>
        </pc:spChg>
        <pc:spChg chg="mod">
          <ac:chgData name="marcos vicente soares pifano" userId="3fe7db2fb5111526" providerId="LiveId" clId="{140D7944-5D0B-413C-A779-E99363336812}" dt="2023-10-18T23:55:07.302" v="713" actId="20577"/>
          <ac:spMkLst>
            <pc:docMk/>
            <pc:sldMk cId="3560800584" sldId="290"/>
            <ac:spMk id="15" creationId="{8DC26D4E-7EED-8465-2633-5BF97797D16A}"/>
          </ac:spMkLst>
        </pc:spChg>
        <pc:graphicFrameChg chg="add del mod modGraphic">
          <ac:chgData name="marcos vicente soares pifano" userId="3fe7db2fb5111526" providerId="LiveId" clId="{140D7944-5D0B-413C-A779-E99363336812}" dt="2023-10-18T17:07:47.691" v="36" actId="478"/>
          <ac:graphicFrameMkLst>
            <pc:docMk/>
            <pc:sldMk cId="3560800584" sldId="290"/>
            <ac:graphicFrameMk id="2" creationId="{EDAB97BD-F7AD-B33E-3EF2-55E1DAC132C7}"/>
          </ac:graphicFrameMkLst>
        </pc:graphicFrameChg>
        <pc:graphicFrameChg chg="add mod modGraphic">
          <ac:chgData name="marcos vicente soares pifano" userId="3fe7db2fb5111526" providerId="LiveId" clId="{140D7944-5D0B-413C-A779-E99363336812}" dt="2023-10-18T18:22:48.054" v="239" actId="14734"/>
          <ac:graphicFrameMkLst>
            <pc:docMk/>
            <pc:sldMk cId="3560800584" sldId="290"/>
            <ac:graphicFrameMk id="10" creationId="{84D67586-04D1-5947-C457-F5E7AE857602}"/>
          </ac:graphicFrameMkLst>
        </pc:graphicFrameChg>
        <pc:picChg chg="del">
          <ac:chgData name="marcos vicente soares pifano" userId="3fe7db2fb5111526" providerId="LiveId" clId="{140D7944-5D0B-413C-A779-E99363336812}" dt="2023-10-18T17:07:52.628" v="37" actId="478"/>
          <ac:picMkLst>
            <pc:docMk/>
            <pc:sldMk cId="3560800584" sldId="290"/>
            <ac:picMk id="9" creationId="{28CC911F-62A8-FA84-30EE-1DAE30030133}"/>
          </ac:picMkLst>
        </pc:picChg>
      </pc:sldChg>
      <pc:sldChg chg="modSp mod">
        <pc:chgData name="marcos vicente soares pifano" userId="3fe7db2fb5111526" providerId="LiveId" clId="{140D7944-5D0B-413C-A779-E99363336812}" dt="2023-10-19T03:09:33.238" v="2051" actId="14100"/>
        <pc:sldMkLst>
          <pc:docMk/>
          <pc:sldMk cId="801196128" sldId="295"/>
        </pc:sldMkLst>
        <pc:spChg chg="mod">
          <ac:chgData name="marcos vicente soares pifano" userId="3fe7db2fb5111526" providerId="LiveId" clId="{140D7944-5D0B-413C-A779-E99363336812}" dt="2023-10-19T03:09:33.238" v="2051" actId="14100"/>
          <ac:spMkLst>
            <pc:docMk/>
            <pc:sldMk cId="801196128" sldId="295"/>
            <ac:spMk id="13" creationId="{F19B4AE1-95DF-9E5B-0567-117ACE7DBD8C}"/>
          </ac:spMkLst>
        </pc:spChg>
        <pc:spChg chg="mod">
          <ac:chgData name="marcos vicente soares pifano" userId="3fe7db2fb5111526" providerId="LiveId" clId="{140D7944-5D0B-413C-A779-E99363336812}" dt="2023-10-18T23:55:19.355" v="717" actId="20577"/>
          <ac:spMkLst>
            <pc:docMk/>
            <pc:sldMk cId="801196128" sldId="295"/>
            <ac:spMk id="22" creationId="{A433CB8B-A9C8-B226-9219-E84FC19BFA42}"/>
          </ac:spMkLst>
        </pc:spChg>
        <pc:spChg chg="mod">
          <ac:chgData name="marcos vicente soares pifano" userId="3fe7db2fb5111526" providerId="LiveId" clId="{140D7944-5D0B-413C-A779-E99363336812}" dt="2023-10-18T22:38:12.167" v="485" actId="20577"/>
          <ac:spMkLst>
            <pc:docMk/>
            <pc:sldMk cId="801196128" sldId="295"/>
            <ac:spMk id="25" creationId="{530E79C5-FBA0-6BBE-2863-EF85F5CE9DC7}"/>
          </ac:spMkLst>
        </pc:spChg>
      </pc:sldChg>
      <pc:sldChg chg="modSp mod">
        <pc:chgData name="marcos vicente soares pifano" userId="3fe7db2fb5111526" providerId="LiveId" clId="{140D7944-5D0B-413C-A779-E99363336812}" dt="2023-10-18T23:54:34.724" v="695" actId="20577"/>
        <pc:sldMkLst>
          <pc:docMk/>
          <pc:sldMk cId="1566448978" sldId="296"/>
        </pc:sldMkLst>
        <pc:spChg chg="mod">
          <ac:chgData name="marcos vicente soares pifano" userId="3fe7db2fb5111526" providerId="LiveId" clId="{140D7944-5D0B-413C-A779-E99363336812}" dt="2023-10-18T23:54:34.724" v="695" actId="20577"/>
          <ac:spMkLst>
            <pc:docMk/>
            <pc:sldMk cId="1566448978" sldId="296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18:34:34.074" v="258" actId="113"/>
          <ac:spMkLst>
            <pc:docMk/>
            <pc:sldMk cId="1566448978" sldId="296"/>
            <ac:spMk id="25" creationId="{5A55CE34-DD85-1212-30C8-B562AA7FEE1D}"/>
          </ac:spMkLst>
        </pc:spChg>
      </pc:sldChg>
      <pc:sldChg chg="modSp mod">
        <pc:chgData name="marcos vicente soares pifano" userId="3fe7db2fb5111526" providerId="LiveId" clId="{140D7944-5D0B-413C-A779-E99363336812}" dt="2023-10-18T23:54:31.264" v="693" actId="20577"/>
        <pc:sldMkLst>
          <pc:docMk/>
          <pc:sldMk cId="741646483" sldId="297"/>
        </pc:sldMkLst>
        <pc:spChg chg="mod">
          <ac:chgData name="marcos vicente soares pifano" userId="3fe7db2fb5111526" providerId="LiveId" clId="{140D7944-5D0B-413C-A779-E99363336812}" dt="2023-10-18T18:24:30.057" v="240" actId="1076"/>
          <ac:spMkLst>
            <pc:docMk/>
            <pc:sldMk cId="741646483" sldId="297"/>
            <ac:spMk id="5" creationId="{C515CAE6-4801-CABF-8659-81D8C8BD79A1}"/>
          </ac:spMkLst>
        </pc:spChg>
        <pc:spChg chg="mod">
          <ac:chgData name="marcos vicente soares pifano" userId="3fe7db2fb5111526" providerId="LiveId" clId="{140D7944-5D0B-413C-A779-E99363336812}" dt="2023-10-18T23:54:31.264" v="693" actId="20577"/>
          <ac:spMkLst>
            <pc:docMk/>
            <pc:sldMk cId="741646483" sldId="297"/>
            <ac:spMk id="15" creationId="{8916660B-F33B-AE35-4E48-9900D07D8119}"/>
          </ac:spMkLst>
        </pc:spChg>
        <pc:graphicFrameChg chg="modGraphic">
          <ac:chgData name="marcos vicente soares pifano" userId="3fe7db2fb5111526" providerId="LiveId" clId="{140D7944-5D0B-413C-A779-E99363336812}" dt="2023-10-18T18:34:03.052" v="257" actId="255"/>
          <ac:graphicFrameMkLst>
            <pc:docMk/>
            <pc:sldMk cId="741646483" sldId="297"/>
            <ac:graphicFrameMk id="10" creationId="{BF0D2913-4946-5936-C881-C2E9B6A95D62}"/>
          </ac:graphicFrameMkLst>
        </pc:graphicFrameChg>
      </pc:sldChg>
      <pc:sldChg chg="modSp mod">
        <pc:chgData name="marcos vicente soares pifano" userId="3fe7db2fb5111526" providerId="LiveId" clId="{140D7944-5D0B-413C-A779-E99363336812}" dt="2023-10-19T02:53:08.941" v="2034" actId="255"/>
        <pc:sldMkLst>
          <pc:docMk/>
          <pc:sldMk cId="1310944197" sldId="300"/>
        </pc:sldMkLst>
        <pc:spChg chg="mod">
          <ac:chgData name="marcos vicente soares pifano" userId="3fe7db2fb5111526" providerId="LiveId" clId="{140D7944-5D0B-413C-A779-E99363336812}" dt="2023-10-18T23:54:39.309" v="697" actId="20577"/>
          <ac:spMkLst>
            <pc:docMk/>
            <pc:sldMk cId="1310944197" sldId="300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18:34:43.451" v="259" actId="113"/>
          <ac:spMkLst>
            <pc:docMk/>
            <pc:sldMk cId="1310944197" sldId="300"/>
            <ac:spMk id="25" creationId="{5A55CE34-DD85-1212-30C8-B562AA7FEE1D}"/>
          </ac:spMkLst>
        </pc:spChg>
        <pc:graphicFrameChg chg="mod modGraphic">
          <ac:chgData name="marcos vicente soares pifano" userId="3fe7db2fb5111526" providerId="LiveId" clId="{140D7944-5D0B-413C-A779-E99363336812}" dt="2023-10-19T02:53:08.941" v="2034" actId="255"/>
          <ac:graphicFrameMkLst>
            <pc:docMk/>
            <pc:sldMk cId="1310944197" sldId="300"/>
            <ac:graphicFrameMk id="7" creationId="{C3635799-0375-499D-FB5B-8708E2A90666}"/>
          </ac:graphicFrameMkLst>
        </pc:graphicFrameChg>
      </pc:sldChg>
      <pc:sldChg chg="modSp mod">
        <pc:chgData name="marcos vicente soares pifano" userId="3fe7db2fb5111526" providerId="LiveId" clId="{140D7944-5D0B-413C-A779-E99363336812}" dt="2023-10-18T23:58:16.533" v="785" actId="255"/>
        <pc:sldMkLst>
          <pc:docMk/>
          <pc:sldMk cId="546388386" sldId="305"/>
        </pc:sldMkLst>
        <pc:spChg chg="mod">
          <ac:chgData name="marcos vicente soares pifano" userId="3fe7db2fb5111526" providerId="LiveId" clId="{140D7944-5D0B-413C-A779-E99363336812}" dt="2023-10-18T23:54:47.871" v="703" actId="20577"/>
          <ac:spMkLst>
            <pc:docMk/>
            <pc:sldMk cId="546388386" sldId="305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23:58:16.533" v="785" actId="255"/>
          <ac:spMkLst>
            <pc:docMk/>
            <pc:sldMk cId="546388386" sldId="305"/>
            <ac:spMk id="26" creationId="{79DB076B-6032-AADC-EB45-DABF0FBD9419}"/>
          </ac:spMkLst>
        </pc:spChg>
      </pc:sldChg>
      <pc:sldChg chg="addSp delSp modSp mod modCm">
        <pc:chgData name="marcos vicente soares pifano" userId="3fe7db2fb5111526" providerId="LiveId" clId="{140D7944-5D0B-413C-A779-E99363336812}" dt="2023-10-18T23:54:55.549" v="707" actId="20577"/>
        <pc:sldMkLst>
          <pc:docMk/>
          <pc:sldMk cId="1441100015" sldId="306"/>
        </pc:sldMkLst>
        <pc:spChg chg="add del mod">
          <ac:chgData name="marcos vicente soares pifano" userId="3fe7db2fb5111526" providerId="LiveId" clId="{140D7944-5D0B-413C-A779-E99363336812}" dt="2023-10-18T23:54:55.549" v="707" actId="20577"/>
          <ac:spMkLst>
            <pc:docMk/>
            <pc:sldMk cId="1441100015" sldId="306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22:37:27.033" v="482" actId="20577"/>
          <ac:spMkLst>
            <pc:docMk/>
            <pc:sldMk cId="1441100015" sldId="306"/>
            <ac:spMk id="16" creationId="{3DEC54E5-70C0-AF82-5889-2E56E2E2B603}"/>
          </ac:spMkLst>
        </pc:spChg>
        <pc:picChg chg="mod">
          <ac:chgData name="marcos vicente soares pifano" userId="3fe7db2fb5111526" providerId="LiveId" clId="{140D7944-5D0B-413C-A779-E99363336812}" dt="2023-10-18T22:37:29.490" v="483" actId="1036"/>
          <ac:picMkLst>
            <pc:docMk/>
            <pc:sldMk cId="1441100015" sldId="306"/>
            <ac:picMk id="4" creationId="{E568F507-6A01-35BE-81FB-F2EE761982B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cos vicente soares pifano" userId="3fe7db2fb5111526" providerId="LiveId" clId="{140D7944-5D0B-413C-A779-E99363336812}" dt="2023-10-18T22:37:27.033" v="482" actId="20577"/>
              <pc2:cmMkLst xmlns:pc2="http://schemas.microsoft.com/office/powerpoint/2019/9/main/command">
                <pc:docMk/>
                <pc:sldMk cId="1441100015" sldId="306"/>
                <pc2:cmMk id="{269EF382-8B04-4230-8A07-65D6B6F977ED}"/>
              </pc2:cmMkLst>
            </pc226:cmChg>
          </p:ext>
        </pc:extLst>
      </pc:sldChg>
      <pc:sldChg chg="addSp delSp modSp mod modCm">
        <pc:chgData name="marcos vicente soares pifano" userId="3fe7db2fb5111526" providerId="LiveId" clId="{140D7944-5D0B-413C-A779-E99363336812}" dt="2023-10-19T03:15:59.049" v="2062" actId="255"/>
        <pc:sldMkLst>
          <pc:docMk/>
          <pc:sldMk cId="3264573244" sldId="308"/>
        </pc:sldMkLst>
        <pc:spChg chg="add mod">
          <ac:chgData name="marcos vicente soares pifano" userId="3fe7db2fb5111526" providerId="LiveId" clId="{140D7944-5D0B-413C-A779-E99363336812}" dt="2023-10-19T00:01:36.427" v="843" actId="20577"/>
          <ac:spMkLst>
            <pc:docMk/>
            <pc:sldMk cId="3264573244" sldId="308"/>
            <ac:spMk id="4" creationId="{E8C9F07B-E7E9-4590-0E5F-274E74F9BA8D}"/>
          </ac:spMkLst>
        </pc:spChg>
        <pc:spChg chg="mod">
          <ac:chgData name="marcos vicente soares pifano" userId="3fe7db2fb5111526" providerId="LiveId" clId="{140D7944-5D0B-413C-A779-E99363336812}" dt="2023-10-18T23:55:40.068" v="729" actId="20577"/>
          <ac:spMkLst>
            <pc:docMk/>
            <pc:sldMk cId="3264573244" sldId="308"/>
            <ac:spMk id="11" creationId="{284D62E4-EB3C-DC68-3D82-9E7A15C352EA}"/>
          </ac:spMkLst>
        </pc:spChg>
        <pc:spChg chg="del mod topLvl">
          <ac:chgData name="marcos vicente soares pifano" userId="3fe7db2fb5111526" providerId="LiveId" clId="{140D7944-5D0B-413C-A779-E99363336812}" dt="2023-10-18T23:59:39.085" v="793" actId="478"/>
          <ac:spMkLst>
            <pc:docMk/>
            <pc:sldMk cId="3264573244" sldId="308"/>
            <ac:spMk id="16" creationId="{9EA232D4-7900-8E4A-8F15-57B9FA0B8AE3}"/>
          </ac:spMkLst>
        </pc:spChg>
        <pc:spChg chg="mod topLvl">
          <ac:chgData name="marcos vicente soares pifano" userId="3fe7db2fb5111526" providerId="LiveId" clId="{140D7944-5D0B-413C-A779-E99363336812}" dt="2023-10-19T03:15:59.049" v="2062" actId="255"/>
          <ac:spMkLst>
            <pc:docMk/>
            <pc:sldMk cId="3264573244" sldId="308"/>
            <ac:spMk id="17" creationId="{B9A2B3BF-1E11-D47E-43B0-FE871E9B07F2}"/>
          </ac:spMkLst>
        </pc:spChg>
        <pc:spChg chg="add del mod">
          <ac:chgData name="marcos vicente soares pifano" userId="3fe7db2fb5111526" providerId="LiveId" clId="{140D7944-5D0B-413C-A779-E99363336812}" dt="2023-10-19T00:04:13.265" v="860" actId="478"/>
          <ac:spMkLst>
            <pc:docMk/>
            <pc:sldMk cId="3264573244" sldId="308"/>
            <ac:spMk id="18" creationId="{031D8CC8-595F-9BEB-2569-60B46A3BE310}"/>
          </ac:spMkLst>
        </pc:spChg>
        <pc:grpChg chg="add del mod">
          <ac:chgData name="marcos vicente soares pifano" userId="3fe7db2fb5111526" providerId="LiveId" clId="{140D7944-5D0B-413C-A779-E99363336812}" dt="2023-10-18T23:59:39.085" v="793" actId="478"/>
          <ac:grpSpMkLst>
            <pc:docMk/>
            <pc:sldMk cId="3264573244" sldId="308"/>
            <ac:grpSpMk id="14" creationId="{5CC07A3B-9C97-11C0-A467-FAE7878A5165}"/>
          </ac:grpSpMkLst>
        </pc:grpChg>
        <pc:picChg chg="mod">
          <ac:chgData name="marcos vicente soares pifano" userId="3fe7db2fb5111526" providerId="LiveId" clId="{140D7944-5D0B-413C-A779-E99363336812}" dt="2023-10-19T00:01:20.521" v="838" actId="14100"/>
          <ac:picMkLst>
            <pc:docMk/>
            <pc:sldMk cId="3264573244" sldId="308"/>
            <ac:picMk id="6" creationId="{579C5B09-6200-52BF-BDF0-E540E1A6E23B}"/>
          </ac:picMkLst>
        </pc:picChg>
        <pc:picChg chg="del mod">
          <ac:chgData name="marcos vicente soares pifano" userId="3fe7db2fb5111526" providerId="LiveId" clId="{140D7944-5D0B-413C-A779-E99363336812}" dt="2023-10-19T00:00:35.487" v="819" actId="478"/>
          <ac:picMkLst>
            <pc:docMk/>
            <pc:sldMk cId="3264573244" sldId="308"/>
            <ac:picMk id="8" creationId="{F9CA8D60-D8FC-86D2-B4EE-8E5DD78B6372}"/>
          </ac:picMkLst>
        </pc:picChg>
        <pc:picChg chg="del mod">
          <ac:chgData name="marcos vicente soares pifano" userId="3fe7db2fb5111526" providerId="LiveId" clId="{140D7944-5D0B-413C-A779-E99363336812}" dt="2023-10-19T02:16:17.645" v="2005" actId="478"/>
          <ac:picMkLst>
            <pc:docMk/>
            <pc:sldMk cId="3264573244" sldId="308"/>
            <ac:picMk id="13" creationId="{DA6ECB4D-E854-405B-B482-5053BE6C719B}"/>
          </ac:picMkLst>
        </pc:picChg>
        <pc:picChg chg="add mod">
          <ac:chgData name="marcos vicente soares pifano" userId="3fe7db2fb5111526" providerId="LiveId" clId="{140D7944-5D0B-413C-A779-E99363336812}" dt="2023-10-19T02:16:40.149" v="2015" actId="1076"/>
          <ac:picMkLst>
            <pc:docMk/>
            <pc:sldMk cId="3264573244" sldId="308"/>
            <ac:picMk id="20" creationId="{18C6ACF6-36D4-F475-F4A2-A737E4DBD55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cos vicente soares pifano" userId="3fe7db2fb5111526" providerId="LiveId" clId="{140D7944-5D0B-413C-A779-E99363336812}" dt="2023-10-19T00:00:35.487" v="820" actId="2056"/>
              <pc2:cmMkLst xmlns:pc2="http://schemas.microsoft.com/office/powerpoint/2019/9/main/command">
                <pc:docMk/>
                <pc:sldMk cId="3264573244" sldId="308"/>
                <pc2:cmMk id="{D0138C80-D43C-4212-A766-9B2015249B68}"/>
              </pc2:cmMkLst>
            </pc226:cmChg>
          </p:ext>
        </pc:extLst>
      </pc:sldChg>
      <pc:sldChg chg="modSp mod">
        <pc:chgData name="marcos vicente soares pifano" userId="3fe7db2fb5111526" providerId="LiveId" clId="{140D7944-5D0B-413C-A779-E99363336812}" dt="2023-10-18T23:54:59.362" v="709" actId="20577"/>
        <pc:sldMkLst>
          <pc:docMk/>
          <pc:sldMk cId="561346118" sldId="309"/>
        </pc:sldMkLst>
        <pc:spChg chg="mod">
          <ac:chgData name="marcos vicente soares pifano" userId="3fe7db2fb5111526" providerId="LiveId" clId="{140D7944-5D0B-413C-A779-E99363336812}" dt="2023-10-18T23:54:59.362" v="709" actId="20577"/>
          <ac:spMkLst>
            <pc:docMk/>
            <pc:sldMk cId="561346118" sldId="309"/>
            <ac:spMk id="15" creationId="{8916660B-F33B-AE35-4E48-9900D07D8119}"/>
          </ac:spMkLst>
        </pc:spChg>
      </pc:sldChg>
      <pc:sldChg chg="modSp mod">
        <pc:chgData name="marcos vicente soares pifano" userId="3fe7db2fb5111526" providerId="LiveId" clId="{140D7944-5D0B-413C-A779-E99363336812}" dt="2023-10-18T23:55:03.497" v="711" actId="20577"/>
        <pc:sldMkLst>
          <pc:docMk/>
          <pc:sldMk cId="2901211909" sldId="311"/>
        </pc:sldMkLst>
        <pc:spChg chg="mod">
          <ac:chgData name="marcos vicente soares pifano" userId="3fe7db2fb5111526" providerId="LiveId" clId="{140D7944-5D0B-413C-A779-E99363336812}" dt="2023-10-18T23:55:03.497" v="711" actId="20577"/>
          <ac:spMkLst>
            <pc:docMk/>
            <pc:sldMk cId="2901211909" sldId="311"/>
            <ac:spMk id="15" creationId="{8916660B-F33B-AE35-4E48-9900D07D8119}"/>
          </ac:spMkLst>
        </pc:spChg>
        <pc:spChg chg="mod">
          <ac:chgData name="marcos vicente soares pifano" userId="3fe7db2fb5111526" providerId="LiveId" clId="{140D7944-5D0B-413C-A779-E99363336812}" dt="2023-10-18T18:39:50.615" v="274" actId="255"/>
          <ac:spMkLst>
            <pc:docMk/>
            <pc:sldMk cId="2901211909" sldId="311"/>
            <ac:spMk id="26" creationId="{79DB076B-6032-AADC-EB45-DABF0FBD9419}"/>
          </ac:spMkLst>
        </pc:spChg>
      </pc:sldChg>
      <pc:sldChg chg="addSp delSp modSp mod">
        <pc:chgData name="marcos vicente soares pifano" userId="3fe7db2fb5111526" providerId="LiveId" clId="{140D7944-5D0B-413C-A779-E99363336812}" dt="2023-10-19T03:10:19.951" v="2058" actId="14100"/>
        <pc:sldMkLst>
          <pc:docMk/>
          <pc:sldMk cId="1993067243" sldId="314"/>
        </pc:sldMkLst>
        <pc:spChg chg="mod">
          <ac:chgData name="marcos vicente soares pifano" userId="3fe7db2fb5111526" providerId="LiveId" clId="{140D7944-5D0B-413C-A779-E99363336812}" dt="2023-10-19T03:09:01.874" v="2043" actId="20577"/>
          <ac:spMkLst>
            <pc:docMk/>
            <pc:sldMk cId="1993067243" sldId="314"/>
            <ac:spMk id="8" creationId="{0C90A3DB-BC0F-6101-BC84-B2279D00C664}"/>
          </ac:spMkLst>
        </pc:spChg>
        <pc:spChg chg="mod">
          <ac:chgData name="marcos vicente soares pifano" userId="3fe7db2fb5111526" providerId="LiveId" clId="{140D7944-5D0B-413C-A779-E99363336812}" dt="2023-10-19T03:10:15.305" v="2055" actId="20577"/>
          <ac:spMkLst>
            <pc:docMk/>
            <pc:sldMk cId="1993067243" sldId="314"/>
            <ac:spMk id="13" creationId="{F19B4AE1-95DF-9E5B-0567-117ACE7DBD8C}"/>
          </ac:spMkLst>
        </pc:spChg>
        <pc:spChg chg="mod">
          <ac:chgData name="marcos vicente soares pifano" userId="3fe7db2fb5111526" providerId="LiveId" clId="{140D7944-5D0B-413C-A779-E99363336812}" dt="2023-10-19T03:10:19.951" v="2058" actId="14100"/>
          <ac:spMkLst>
            <pc:docMk/>
            <pc:sldMk cId="1993067243" sldId="314"/>
            <ac:spMk id="18" creationId="{FAD1C7EA-213A-B4F7-F996-BAA3B9D36CDC}"/>
          </ac:spMkLst>
        </pc:spChg>
        <pc:spChg chg="mod">
          <ac:chgData name="marcos vicente soares pifano" userId="3fe7db2fb5111526" providerId="LiveId" clId="{140D7944-5D0B-413C-A779-E99363336812}" dt="2023-10-18T23:55:22.597" v="719" actId="20577"/>
          <ac:spMkLst>
            <pc:docMk/>
            <pc:sldMk cId="1993067243" sldId="314"/>
            <ac:spMk id="22" creationId="{A433CB8B-A9C8-B226-9219-E84FC19BFA42}"/>
          </ac:spMkLst>
        </pc:spChg>
        <pc:picChg chg="add del mod">
          <ac:chgData name="marcos vicente soares pifano" userId="3fe7db2fb5111526" providerId="LiveId" clId="{140D7944-5D0B-413C-A779-E99363336812}" dt="2023-10-18T18:40:34.494" v="283" actId="478"/>
          <ac:picMkLst>
            <pc:docMk/>
            <pc:sldMk cId="1993067243" sldId="314"/>
            <ac:picMk id="5" creationId="{D9EC5309-8FE1-65C6-F878-FE3DD0750B81}"/>
          </ac:picMkLst>
        </pc:picChg>
      </pc:sldChg>
      <pc:sldChg chg="modSp mod">
        <pc:chgData name="marcos vicente soares pifano" userId="3fe7db2fb5111526" providerId="LiveId" clId="{140D7944-5D0B-413C-A779-E99363336812}" dt="2023-10-18T23:55:26.704" v="721" actId="20577"/>
        <pc:sldMkLst>
          <pc:docMk/>
          <pc:sldMk cId="3072477778" sldId="315"/>
        </pc:sldMkLst>
        <pc:spChg chg="mod">
          <ac:chgData name="marcos vicente soares pifano" userId="3fe7db2fb5111526" providerId="LiveId" clId="{140D7944-5D0B-413C-A779-E99363336812}" dt="2023-10-18T23:55:26.704" v="721" actId="20577"/>
          <ac:spMkLst>
            <pc:docMk/>
            <pc:sldMk cId="3072477778" sldId="315"/>
            <ac:spMk id="22" creationId="{A433CB8B-A9C8-B226-9219-E84FC19BFA42}"/>
          </ac:spMkLst>
        </pc:spChg>
      </pc:sldChg>
      <pc:sldChg chg="modSp mod modCm">
        <pc:chgData name="marcos vicente soares pifano" userId="3fe7db2fb5111526" providerId="LiveId" clId="{140D7944-5D0B-413C-A779-E99363336812}" dt="2023-10-18T23:55:31.880" v="723" actId="20577"/>
        <pc:sldMkLst>
          <pc:docMk/>
          <pc:sldMk cId="2693409083" sldId="316"/>
        </pc:sldMkLst>
        <pc:spChg chg="mod">
          <ac:chgData name="marcos vicente soares pifano" userId="3fe7db2fb5111526" providerId="LiveId" clId="{140D7944-5D0B-413C-A779-E99363336812}" dt="2023-10-18T23:55:31.880" v="723" actId="20577"/>
          <ac:spMkLst>
            <pc:docMk/>
            <pc:sldMk cId="2693409083" sldId="316"/>
            <ac:spMk id="22" creationId="{A433CB8B-A9C8-B226-9219-E84FC19BFA4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cos vicente soares pifano" userId="3fe7db2fb5111526" providerId="LiveId" clId="{140D7944-5D0B-413C-A779-E99363336812}" dt="2023-10-18T18:38:23.520" v="272" actId="2056"/>
              <pc2:cmMkLst xmlns:pc2="http://schemas.microsoft.com/office/powerpoint/2019/9/main/command">
                <pc:docMk/>
                <pc:sldMk cId="2693409083" sldId="316"/>
                <pc2:cmMk id="{9150A44E-BE5D-4B57-A60F-E2DB877010D1}"/>
              </pc2:cmMkLst>
            </pc226:cmChg>
          </p:ext>
        </pc:extLst>
      </pc:sldChg>
      <pc:sldChg chg="addSp delSp modSp mod">
        <pc:chgData name="marcos vicente soares pifano" userId="3fe7db2fb5111526" providerId="LiveId" clId="{140D7944-5D0B-413C-A779-E99363336812}" dt="2023-10-20T03:48:34.648" v="2567" actId="1076"/>
        <pc:sldMkLst>
          <pc:docMk/>
          <pc:sldMk cId="3066424895" sldId="320"/>
        </pc:sldMkLst>
        <pc:spChg chg="mod">
          <ac:chgData name="marcos vicente soares pifano" userId="3fe7db2fb5111526" providerId="LiveId" clId="{140D7944-5D0B-413C-A779-E99363336812}" dt="2023-10-20T00:08:56.372" v="2262" actId="1076"/>
          <ac:spMkLst>
            <pc:docMk/>
            <pc:sldMk cId="3066424895" sldId="320"/>
            <ac:spMk id="3" creationId="{BA9A621B-B5DA-670B-5E2F-9DFAA9DB350C}"/>
          </ac:spMkLst>
        </pc:spChg>
        <pc:spChg chg="mod">
          <ac:chgData name="marcos vicente soares pifano" userId="3fe7db2fb5111526" providerId="LiveId" clId="{140D7944-5D0B-413C-A779-E99363336812}" dt="2023-10-20T00:08:47.745" v="2259" actId="1076"/>
          <ac:spMkLst>
            <pc:docMk/>
            <pc:sldMk cId="3066424895" sldId="320"/>
            <ac:spMk id="6" creationId="{3ECB4BE0-9D14-9D27-2CC1-C3A2211A4199}"/>
          </ac:spMkLst>
        </pc:spChg>
        <pc:spChg chg="del mod">
          <ac:chgData name="marcos vicente soares pifano" userId="3fe7db2fb5111526" providerId="LiveId" clId="{140D7944-5D0B-413C-A779-E99363336812}" dt="2023-10-19T03:28:16.788" v="2088" actId="478"/>
          <ac:spMkLst>
            <pc:docMk/>
            <pc:sldMk cId="3066424895" sldId="320"/>
            <ac:spMk id="7" creationId="{AFAEBDC8-E257-F33A-EC80-11F120D1D3A4}"/>
          </ac:spMkLst>
        </pc:spChg>
        <pc:spChg chg="mod">
          <ac:chgData name="marcos vicente soares pifano" userId="3fe7db2fb5111526" providerId="LiveId" clId="{140D7944-5D0B-413C-A779-E99363336812}" dt="2023-10-20T00:09:19.969" v="2270" actId="1076"/>
          <ac:spMkLst>
            <pc:docMk/>
            <pc:sldMk cId="3066424895" sldId="320"/>
            <ac:spMk id="14" creationId="{E17D4E67-3EF3-6738-996B-48E3FD0DD352}"/>
          </ac:spMkLst>
        </pc:spChg>
        <pc:spChg chg="mod">
          <ac:chgData name="marcos vicente soares pifano" userId="3fe7db2fb5111526" providerId="LiveId" clId="{140D7944-5D0B-413C-A779-E99363336812}" dt="2023-10-20T00:09:18.096" v="2269" actId="1076"/>
          <ac:spMkLst>
            <pc:docMk/>
            <pc:sldMk cId="3066424895" sldId="320"/>
            <ac:spMk id="16" creationId="{7C0F65A5-13F5-68E8-9851-BD83871091D0}"/>
          </ac:spMkLst>
        </pc:spChg>
        <pc:spChg chg="mod">
          <ac:chgData name="marcos vicente soares pifano" userId="3fe7db2fb5111526" providerId="LiveId" clId="{140D7944-5D0B-413C-A779-E99363336812}" dt="2023-10-20T00:08:53.169" v="2261" actId="1076"/>
          <ac:spMkLst>
            <pc:docMk/>
            <pc:sldMk cId="3066424895" sldId="320"/>
            <ac:spMk id="18" creationId="{86DD6834-DEE0-EAC4-34EC-0EF0E7C837E9}"/>
          </ac:spMkLst>
        </pc:spChg>
        <pc:spChg chg="mod">
          <ac:chgData name="marcos vicente soares pifano" userId="3fe7db2fb5111526" providerId="LiveId" clId="{140D7944-5D0B-413C-A779-E99363336812}" dt="2023-10-18T23:55:43.074" v="731" actId="20577"/>
          <ac:spMkLst>
            <pc:docMk/>
            <pc:sldMk cId="3066424895" sldId="320"/>
            <ac:spMk id="22" creationId="{A433CB8B-A9C8-B226-9219-E84FC19BFA42}"/>
          </ac:spMkLst>
        </pc:spChg>
        <pc:spChg chg="mod">
          <ac:chgData name="marcos vicente soares pifano" userId="3fe7db2fb5111526" providerId="LiveId" clId="{140D7944-5D0B-413C-A779-E99363336812}" dt="2023-10-20T00:08:50.726" v="2260" actId="1076"/>
          <ac:spMkLst>
            <pc:docMk/>
            <pc:sldMk cId="3066424895" sldId="320"/>
            <ac:spMk id="29" creationId="{80BC2F61-EC48-5BCB-4210-0D13DC4425D5}"/>
          </ac:spMkLst>
        </pc:spChg>
        <pc:spChg chg="mod">
          <ac:chgData name="marcos vicente soares pifano" userId="3fe7db2fb5111526" providerId="LiveId" clId="{140D7944-5D0B-413C-A779-E99363336812}" dt="2023-10-20T00:08:18.434" v="2253" actId="1076"/>
          <ac:spMkLst>
            <pc:docMk/>
            <pc:sldMk cId="3066424895" sldId="320"/>
            <ac:spMk id="31" creationId="{33567560-F4E1-EDA3-5CD0-8AA5B0AB6C46}"/>
          </ac:spMkLst>
        </pc:spChg>
        <pc:spChg chg="mod">
          <ac:chgData name="marcos vicente soares pifano" userId="3fe7db2fb5111526" providerId="LiveId" clId="{140D7944-5D0B-413C-A779-E99363336812}" dt="2023-10-20T00:12:35.221" v="2282" actId="1076"/>
          <ac:spMkLst>
            <pc:docMk/>
            <pc:sldMk cId="3066424895" sldId="320"/>
            <ac:spMk id="33" creationId="{14019D41-7D97-060B-E1EF-8FE84AA48D45}"/>
          </ac:spMkLst>
        </pc:spChg>
        <pc:spChg chg="mod">
          <ac:chgData name="marcos vicente soares pifano" userId="3fe7db2fb5111526" providerId="LiveId" clId="{140D7944-5D0B-413C-A779-E99363336812}" dt="2023-10-20T00:12:32.139" v="2281" actId="1076"/>
          <ac:spMkLst>
            <pc:docMk/>
            <pc:sldMk cId="3066424895" sldId="320"/>
            <ac:spMk id="34" creationId="{62EC8DA5-1222-4C85-F53B-EA38EBBAA03C}"/>
          </ac:spMkLst>
        </pc:spChg>
        <pc:spChg chg="mod">
          <ac:chgData name="marcos vicente soares pifano" userId="3fe7db2fb5111526" providerId="LiveId" clId="{140D7944-5D0B-413C-A779-E99363336812}" dt="2023-10-20T03:48:34.648" v="2567" actId="1076"/>
          <ac:spMkLst>
            <pc:docMk/>
            <pc:sldMk cId="3066424895" sldId="320"/>
            <ac:spMk id="35" creationId="{64FEF482-19AA-8375-FFF6-A127715F1DDB}"/>
          </ac:spMkLst>
        </pc:spChg>
        <pc:picChg chg="add mod">
          <ac:chgData name="marcos vicente soares pifano" userId="3fe7db2fb5111526" providerId="LiveId" clId="{140D7944-5D0B-413C-A779-E99363336812}" dt="2023-10-20T00:09:37.003" v="2279" actId="1036"/>
          <ac:picMkLst>
            <pc:docMk/>
            <pc:sldMk cId="3066424895" sldId="320"/>
            <ac:picMk id="7" creationId="{B6342B41-1A41-8124-1CCD-7C893C3E09C0}"/>
          </ac:picMkLst>
        </pc:picChg>
      </pc:sldChg>
      <pc:sldChg chg="modSp mod">
        <pc:chgData name="marcos vicente soares pifano" userId="3fe7db2fb5111526" providerId="LiveId" clId="{140D7944-5D0B-413C-A779-E99363336812}" dt="2023-10-18T23:55:47.707" v="733" actId="20577"/>
        <pc:sldMkLst>
          <pc:docMk/>
          <pc:sldMk cId="2600048117" sldId="321"/>
        </pc:sldMkLst>
        <pc:spChg chg="mod">
          <ac:chgData name="marcos vicente soares pifano" userId="3fe7db2fb5111526" providerId="LiveId" clId="{140D7944-5D0B-413C-A779-E99363336812}" dt="2023-10-18T22:39:52.502" v="489" actId="20577"/>
          <ac:spMkLst>
            <pc:docMk/>
            <pc:sldMk cId="2600048117" sldId="321"/>
            <ac:spMk id="9" creationId="{4BF2B98D-E1D8-E6D3-CAD0-A44623679BC9}"/>
          </ac:spMkLst>
        </pc:spChg>
        <pc:spChg chg="mod">
          <ac:chgData name="marcos vicente soares pifano" userId="3fe7db2fb5111526" providerId="LiveId" clId="{140D7944-5D0B-413C-A779-E99363336812}" dt="2023-10-18T23:55:47.707" v="733" actId="20577"/>
          <ac:spMkLst>
            <pc:docMk/>
            <pc:sldMk cId="2600048117" sldId="321"/>
            <ac:spMk id="22" creationId="{A433CB8B-A9C8-B226-9219-E84FC19BFA42}"/>
          </ac:spMkLst>
        </pc:spChg>
      </pc:sldChg>
      <pc:sldChg chg="addSp delSp modSp mod">
        <pc:chgData name="marcos vicente soares pifano" userId="3fe7db2fb5111526" providerId="LiveId" clId="{140D7944-5D0B-413C-A779-E99363336812}" dt="2023-10-19T04:12:22.144" v="2240" actId="1076"/>
        <pc:sldMkLst>
          <pc:docMk/>
          <pc:sldMk cId="1219387785" sldId="322"/>
        </pc:sldMkLst>
        <pc:spChg chg="add mod">
          <ac:chgData name="marcos vicente soares pifano" userId="3fe7db2fb5111526" providerId="LiveId" clId="{140D7944-5D0B-413C-A779-E99363336812}" dt="2023-10-18T22:52:54.208" v="593" actId="1038"/>
          <ac:spMkLst>
            <pc:docMk/>
            <pc:sldMk cId="1219387785" sldId="322"/>
            <ac:spMk id="13" creationId="{CA964F40-D07D-AA8F-746E-700CFBCFB96A}"/>
          </ac:spMkLst>
        </pc:spChg>
        <pc:spChg chg="add mod">
          <ac:chgData name="marcos vicente soares pifano" userId="3fe7db2fb5111526" providerId="LiveId" clId="{140D7944-5D0B-413C-A779-E99363336812}" dt="2023-10-18T22:59:08.114" v="663" actId="207"/>
          <ac:spMkLst>
            <pc:docMk/>
            <pc:sldMk cId="1219387785" sldId="322"/>
            <ac:spMk id="17" creationId="{034FADB4-7A17-11EC-C0B7-6CAC9A89F86E}"/>
          </ac:spMkLst>
        </pc:spChg>
        <pc:spChg chg="mod">
          <ac:chgData name="marcos vicente soares pifano" userId="3fe7db2fb5111526" providerId="LiveId" clId="{140D7944-5D0B-413C-A779-E99363336812}" dt="2023-10-18T23:55:54.660" v="735" actId="20577"/>
          <ac:spMkLst>
            <pc:docMk/>
            <pc:sldMk cId="1219387785" sldId="322"/>
            <ac:spMk id="22" creationId="{A433CB8B-A9C8-B226-9219-E84FC19BFA42}"/>
          </ac:spMkLst>
        </pc:spChg>
        <pc:spChg chg="add mod">
          <ac:chgData name="marcos vicente soares pifano" userId="3fe7db2fb5111526" providerId="LiveId" clId="{140D7944-5D0B-413C-A779-E99363336812}" dt="2023-10-19T04:12:19.431" v="2239" actId="1076"/>
          <ac:spMkLst>
            <pc:docMk/>
            <pc:sldMk cId="1219387785" sldId="322"/>
            <ac:spMk id="43" creationId="{33577110-1F7D-0D09-3D40-7ACD20730671}"/>
          </ac:spMkLst>
        </pc:spChg>
        <pc:spChg chg="add mod">
          <ac:chgData name="marcos vicente soares pifano" userId="3fe7db2fb5111526" providerId="LiveId" clId="{140D7944-5D0B-413C-A779-E99363336812}" dt="2023-10-18T22:59:00.002" v="661" actId="207"/>
          <ac:spMkLst>
            <pc:docMk/>
            <pc:sldMk cId="1219387785" sldId="322"/>
            <ac:spMk id="47" creationId="{5A5D244D-24E5-ECC9-BA4F-1DEF8A63FB05}"/>
          </ac:spMkLst>
        </pc:spChg>
        <pc:picChg chg="add mod modCrop">
          <ac:chgData name="marcos vicente soares pifano" userId="3fe7db2fb5111526" providerId="LiveId" clId="{140D7944-5D0B-413C-A779-E99363336812}" dt="2023-10-18T22:59:25.226" v="664" actId="1076"/>
          <ac:picMkLst>
            <pc:docMk/>
            <pc:sldMk cId="1219387785" sldId="322"/>
            <ac:picMk id="9" creationId="{F57AD75B-8071-B166-6FC5-D9399D805460}"/>
          </ac:picMkLst>
        </pc:picChg>
        <pc:picChg chg="del">
          <ac:chgData name="marcos vicente soares pifano" userId="3fe7db2fb5111526" providerId="LiveId" clId="{140D7944-5D0B-413C-A779-E99363336812}" dt="2023-10-18T22:41:38.404" v="509" actId="478"/>
          <ac:picMkLst>
            <pc:docMk/>
            <pc:sldMk cId="1219387785" sldId="322"/>
            <ac:picMk id="11" creationId="{66EF3474-854C-865B-8473-B0DCF4C7A6D3}"/>
          </ac:picMkLst>
        </pc:picChg>
        <pc:picChg chg="add">
          <ac:chgData name="marcos vicente soares pifano" userId="3fe7db2fb5111526" providerId="LiveId" clId="{140D7944-5D0B-413C-A779-E99363336812}" dt="2023-10-18T22:48:24.406" v="546" actId="22"/>
          <ac:picMkLst>
            <pc:docMk/>
            <pc:sldMk cId="1219387785" sldId="322"/>
            <ac:picMk id="21" creationId="{2DFDA340-C61C-09D9-D070-13CF52CABBAB}"/>
          </ac:picMkLst>
        </pc:picChg>
        <pc:picChg chg="del mod">
          <ac:chgData name="marcos vicente soares pifano" userId="3fe7db2fb5111526" providerId="LiveId" clId="{140D7944-5D0B-413C-A779-E99363336812}" dt="2023-10-18T22:48:23.011" v="545" actId="478"/>
          <ac:picMkLst>
            <pc:docMk/>
            <pc:sldMk cId="1219387785" sldId="322"/>
            <ac:picMk id="24" creationId="{632BC40E-0A90-5F65-C4C9-27E954319384}"/>
          </ac:picMkLst>
        </pc:picChg>
        <pc:picChg chg="add del">
          <ac:chgData name="marcos vicente soares pifano" userId="3fe7db2fb5111526" providerId="LiveId" clId="{140D7944-5D0B-413C-A779-E99363336812}" dt="2023-10-18T22:48:45.442" v="548" actId="478"/>
          <ac:picMkLst>
            <pc:docMk/>
            <pc:sldMk cId="1219387785" sldId="322"/>
            <ac:picMk id="28" creationId="{2FBD6E23-7C4F-EDC9-A649-8F9A7BFA1575}"/>
          </ac:picMkLst>
        </pc:picChg>
        <pc:picChg chg="add del mod">
          <ac:chgData name="marcos vicente soares pifano" userId="3fe7db2fb5111526" providerId="LiveId" clId="{140D7944-5D0B-413C-A779-E99363336812}" dt="2023-10-18T22:49:04.184" v="554" actId="478"/>
          <ac:picMkLst>
            <pc:docMk/>
            <pc:sldMk cId="1219387785" sldId="322"/>
            <ac:picMk id="30" creationId="{532D7546-930A-A154-E7D5-255C40E31793}"/>
          </ac:picMkLst>
        </pc:picChg>
        <pc:picChg chg="add del">
          <ac:chgData name="marcos vicente soares pifano" userId="3fe7db2fb5111526" providerId="LiveId" clId="{140D7944-5D0B-413C-A779-E99363336812}" dt="2023-10-18T22:50:05.223" v="556" actId="478"/>
          <ac:picMkLst>
            <pc:docMk/>
            <pc:sldMk cId="1219387785" sldId="322"/>
            <ac:picMk id="32" creationId="{86DF9FD7-C49C-A7BF-6826-89C7F73B4CFB}"/>
          </ac:picMkLst>
        </pc:picChg>
        <pc:picChg chg="add del mod">
          <ac:chgData name="marcos vicente soares pifano" userId="3fe7db2fb5111526" providerId="LiveId" clId="{140D7944-5D0B-413C-A779-E99363336812}" dt="2023-10-18T22:54:04.057" v="598" actId="478"/>
          <ac:picMkLst>
            <pc:docMk/>
            <pc:sldMk cId="1219387785" sldId="322"/>
            <ac:picMk id="34" creationId="{C695491D-4CFA-ED90-AA6B-4DD6CBF95F8B}"/>
          </ac:picMkLst>
        </pc:picChg>
        <pc:picChg chg="add mod">
          <ac:chgData name="marcos vicente soares pifano" userId="3fe7db2fb5111526" providerId="LiveId" clId="{140D7944-5D0B-413C-A779-E99363336812}" dt="2023-10-19T04:12:15.603" v="2238" actId="1076"/>
          <ac:picMkLst>
            <pc:docMk/>
            <pc:sldMk cId="1219387785" sldId="322"/>
            <ac:picMk id="36" creationId="{0E958628-67A7-15C4-2E8F-EACBDE40759F}"/>
          </ac:picMkLst>
        </pc:picChg>
        <pc:cxnChg chg="add mod">
          <ac:chgData name="marcos vicente soares pifano" userId="3fe7db2fb5111526" providerId="LiveId" clId="{140D7944-5D0B-413C-A779-E99363336812}" dt="2023-10-19T04:12:22.144" v="2240" actId="1076"/>
          <ac:cxnSpMkLst>
            <pc:docMk/>
            <pc:sldMk cId="1219387785" sldId="322"/>
            <ac:cxnSpMk id="38" creationId="{00D71460-BD54-D2FD-19E8-AF8486FDB2A3}"/>
          </ac:cxnSpMkLst>
        </pc:cxnChg>
        <pc:cxnChg chg="add mod">
          <ac:chgData name="marcos vicente soares pifano" userId="3fe7db2fb5111526" providerId="LiveId" clId="{140D7944-5D0B-413C-A779-E99363336812}" dt="2023-10-18T22:57:32.087" v="634" actId="1076"/>
          <ac:cxnSpMkLst>
            <pc:docMk/>
            <pc:sldMk cId="1219387785" sldId="322"/>
            <ac:cxnSpMk id="44" creationId="{1813AD0D-4659-D01C-6A75-92698A9E458C}"/>
          </ac:cxnSpMkLst>
        </pc:cxnChg>
      </pc:sldChg>
      <pc:sldChg chg="modSp mod">
        <pc:chgData name="marcos vicente soares pifano" userId="3fe7db2fb5111526" providerId="LiveId" clId="{140D7944-5D0B-413C-A779-E99363336812}" dt="2023-10-19T03:39:25.400" v="2092" actId="255"/>
        <pc:sldMkLst>
          <pc:docMk/>
          <pc:sldMk cId="267837896" sldId="323"/>
        </pc:sldMkLst>
        <pc:spChg chg="mod">
          <ac:chgData name="marcos vicente soares pifano" userId="3fe7db2fb5111526" providerId="LiveId" clId="{140D7944-5D0B-413C-A779-E99363336812}" dt="2023-10-19T03:39:25.400" v="2092" actId="255"/>
          <ac:spMkLst>
            <pc:docMk/>
            <pc:sldMk cId="267837896" sldId="323"/>
            <ac:spMk id="20" creationId="{EA2A690E-E059-6EC9-2419-CCFF68B00561}"/>
          </ac:spMkLst>
        </pc:spChg>
        <pc:spChg chg="mod">
          <ac:chgData name="marcos vicente soares pifano" userId="3fe7db2fb5111526" providerId="LiveId" clId="{140D7944-5D0B-413C-A779-E99363336812}" dt="2023-10-18T23:55:58.491" v="737" actId="20577"/>
          <ac:spMkLst>
            <pc:docMk/>
            <pc:sldMk cId="267837896" sldId="323"/>
            <ac:spMk id="22" creationId="{A433CB8B-A9C8-B226-9219-E84FC19BFA42}"/>
          </ac:spMkLst>
        </pc:spChg>
        <pc:spChg chg="mod">
          <ac:chgData name="marcos vicente soares pifano" userId="3fe7db2fb5111526" providerId="LiveId" clId="{140D7944-5D0B-413C-A779-E99363336812}" dt="2023-10-19T03:38:59.943" v="2089" actId="20577"/>
          <ac:spMkLst>
            <pc:docMk/>
            <pc:sldMk cId="267837896" sldId="323"/>
            <ac:spMk id="32" creationId="{F135C5D6-5545-38F6-9BCE-B5EAF9CA7B04}"/>
          </ac:spMkLst>
        </pc:spChg>
      </pc:sldChg>
      <pc:sldChg chg="modSp mod">
        <pc:chgData name="marcos vicente soares pifano" userId="3fe7db2fb5111526" providerId="LiveId" clId="{140D7944-5D0B-413C-A779-E99363336812}" dt="2023-10-19T03:49:36.165" v="2157" actId="255"/>
        <pc:sldMkLst>
          <pc:docMk/>
          <pc:sldMk cId="1856279645" sldId="326"/>
        </pc:sldMkLst>
        <pc:spChg chg="mod">
          <ac:chgData name="marcos vicente soares pifano" userId="3fe7db2fb5111526" providerId="LiveId" clId="{140D7944-5D0B-413C-A779-E99363336812}" dt="2023-10-19T03:49:36.165" v="2157" actId="255"/>
          <ac:spMkLst>
            <pc:docMk/>
            <pc:sldMk cId="1856279645" sldId="326"/>
            <ac:spMk id="9" creationId="{4BF2B98D-E1D8-E6D3-CAD0-A44623679BC9}"/>
          </ac:spMkLst>
        </pc:spChg>
        <pc:spChg chg="mod">
          <ac:chgData name="marcos vicente soares pifano" userId="3fe7db2fb5111526" providerId="LiveId" clId="{140D7944-5D0B-413C-A779-E99363336812}" dt="2023-10-18T23:00:23.284" v="666" actId="255"/>
          <ac:spMkLst>
            <pc:docMk/>
            <pc:sldMk cId="1856279645" sldId="326"/>
            <ac:spMk id="11" creationId="{14D6732E-1F59-369E-B943-BA360A109EE6}"/>
          </ac:spMkLst>
        </pc:spChg>
        <pc:spChg chg="mod">
          <ac:chgData name="marcos vicente soares pifano" userId="3fe7db2fb5111526" providerId="LiveId" clId="{140D7944-5D0B-413C-A779-E99363336812}" dt="2023-10-18T23:56:08.167" v="741" actId="20577"/>
          <ac:spMkLst>
            <pc:docMk/>
            <pc:sldMk cId="1856279645" sldId="326"/>
            <ac:spMk id="39" creationId="{B27BD336-54CC-FC1E-4A56-EF4DDB58ACD5}"/>
          </ac:spMkLst>
        </pc:spChg>
      </pc:sldChg>
      <pc:sldChg chg="modSp mod">
        <pc:chgData name="marcos vicente soares pifano" userId="3fe7db2fb5111526" providerId="LiveId" clId="{140D7944-5D0B-413C-A779-E99363336812}" dt="2023-10-20T03:55:36.349" v="2606" actId="20577"/>
        <pc:sldMkLst>
          <pc:docMk/>
          <pc:sldMk cId="2050109389" sldId="327"/>
        </pc:sldMkLst>
        <pc:spChg chg="mod">
          <ac:chgData name="marcos vicente soares pifano" userId="3fe7db2fb5111526" providerId="LiveId" clId="{140D7944-5D0B-413C-A779-E99363336812}" dt="2023-10-18T23:56:14.380" v="743" actId="20577"/>
          <ac:spMkLst>
            <pc:docMk/>
            <pc:sldMk cId="2050109389" sldId="327"/>
            <ac:spMk id="16" creationId="{BCC0C9C4-884F-8407-7532-3C88C333F3A3}"/>
          </ac:spMkLst>
        </pc:spChg>
        <pc:graphicFrameChg chg="modGraphic">
          <ac:chgData name="marcos vicente soares pifano" userId="3fe7db2fb5111526" providerId="LiveId" clId="{140D7944-5D0B-413C-A779-E99363336812}" dt="2023-10-20T03:55:36.349" v="2606" actId="20577"/>
          <ac:graphicFrameMkLst>
            <pc:docMk/>
            <pc:sldMk cId="2050109389" sldId="327"/>
            <ac:graphicFrameMk id="3" creationId="{883ACAEF-3E9F-D6F1-9ADA-FAB216739AE6}"/>
          </ac:graphicFrameMkLst>
        </pc:graphicFrameChg>
      </pc:sldChg>
      <pc:sldChg chg="addSp modSp mod">
        <pc:chgData name="marcos vicente soares pifano" userId="3fe7db2fb5111526" providerId="LiveId" clId="{140D7944-5D0B-413C-A779-E99363336812}" dt="2023-10-19T04:11:59.600" v="2237" actId="1076"/>
        <pc:sldMkLst>
          <pc:docMk/>
          <pc:sldMk cId="1448097555" sldId="328"/>
        </pc:sldMkLst>
        <pc:spChg chg="mod">
          <ac:chgData name="marcos vicente soares pifano" userId="3fe7db2fb5111526" providerId="LiveId" clId="{140D7944-5D0B-413C-A779-E99363336812}" dt="2023-10-19T03:40:04.073" v="2132" actId="20577"/>
          <ac:spMkLst>
            <pc:docMk/>
            <pc:sldMk cId="1448097555" sldId="328"/>
            <ac:spMk id="4" creationId="{CBD65C0C-CD69-67A6-4106-E612B51CC23E}"/>
          </ac:spMkLst>
        </pc:spChg>
        <pc:spChg chg="add mod">
          <ac:chgData name="marcos vicente soares pifano" userId="3fe7db2fb5111526" providerId="LiveId" clId="{140D7944-5D0B-413C-A779-E99363336812}" dt="2023-10-19T03:44:55.932" v="2142" actId="767"/>
          <ac:spMkLst>
            <pc:docMk/>
            <pc:sldMk cId="1448097555" sldId="328"/>
            <ac:spMk id="10" creationId="{73D63309-5643-A301-2225-4E79842C2146}"/>
          </ac:spMkLst>
        </pc:spChg>
        <pc:spChg chg="add mod">
          <ac:chgData name="marcos vicente soares pifano" userId="3fe7db2fb5111526" providerId="LiveId" clId="{140D7944-5D0B-413C-A779-E99363336812}" dt="2023-10-19T03:45:38.693" v="2155" actId="1076"/>
          <ac:spMkLst>
            <pc:docMk/>
            <pc:sldMk cId="1448097555" sldId="328"/>
            <ac:spMk id="11" creationId="{48E02892-3105-B6BE-AE7A-6CF00C7E4FDC}"/>
          </ac:spMkLst>
        </pc:spChg>
        <pc:spChg chg="mod">
          <ac:chgData name="marcos vicente soares pifano" userId="3fe7db2fb5111526" providerId="LiveId" clId="{140D7944-5D0B-413C-A779-E99363336812}" dt="2023-10-19T04:11:59.600" v="2237" actId="1076"/>
          <ac:spMkLst>
            <pc:docMk/>
            <pc:sldMk cId="1448097555" sldId="328"/>
            <ac:spMk id="21" creationId="{7280C043-E65F-823C-72AC-7E91AB746F93}"/>
          </ac:spMkLst>
        </pc:spChg>
        <pc:spChg chg="mod">
          <ac:chgData name="marcos vicente soares pifano" userId="3fe7db2fb5111526" providerId="LiveId" clId="{140D7944-5D0B-413C-A779-E99363336812}" dt="2023-10-18T23:56:02.922" v="739" actId="20577"/>
          <ac:spMkLst>
            <pc:docMk/>
            <pc:sldMk cId="1448097555" sldId="328"/>
            <ac:spMk id="22" creationId="{A433CB8B-A9C8-B226-9219-E84FC19BFA42}"/>
          </ac:spMkLst>
        </pc:spChg>
        <pc:spChg chg="mod">
          <ac:chgData name="marcos vicente soares pifano" userId="3fe7db2fb5111526" providerId="LiveId" clId="{140D7944-5D0B-413C-A779-E99363336812}" dt="2023-10-19T03:43:36.776" v="2134" actId="20577"/>
          <ac:spMkLst>
            <pc:docMk/>
            <pc:sldMk cId="1448097555" sldId="328"/>
            <ac:spMk id="39" creationId="{AE344A93-5A5D-1F21-F690-BDD8B3F16B52}"/>
          </ac:spMkLst>
        </pc:spChg>
        <pc:cxnChg chg="add mod">
          <ac:chgData name="marcos vicente soares pifano" userId="3fe7db2fb5111526" providerId="LiveId" clId="{140D7944-5D0B-413C-A779-E99363336812}" dt="2023-10-19T03:45:01.521" v="2143" actId="208"/>
          <ac:cxnSpMkLst>
            <pc:docMk/>
            <pc:sldMk cId="1448097555" sldId="328"/>
            <ac:cxnSpMk id="3" creationId="{7CA5C08D-7756-D286-7958-1F819B9312B4}"/>
          </ac:cxnSpMkLst>
        </pc:cxnChg>
      </pc:sldChg>
      <pc:sldChg chg="modSp mod">
        <pc:chgData name="marcos vicente soares pifano" userId="3fe7db2fb5111526" providerId="LiveId" clId="{140D7944-5D0B-413C-A779-E99363336812}" dt="2023-10-18T23:55:35.464" v="727" actId="20577"/>
        <pc:sldMkLst>
          <pc:docMk/>
          <pc:sldMk cId="2982483796" sldId="329"/>
        </pc:sldMkLst>
        <pc:spChg chg="mod">
          <ac:chgData name="marcos vicente soares pifano" userId="3fe7db2fb5111526" providerId="LiveId" clId="{140D7944-5D0B-413C-A779-E99363336812}" dt="2023-10-18T23:55:35.464" v="727" actId="20577"/>
          <ac:spMkLst>
            <pc:docMk/>
            <pc:sldMk cId="2982483796" sldId="329"/>
            <ac:spMk id="22" creationId="{A433CB8B-A9C8-B226-9219-E84FC19BFA42}"/>
          </ac:spMkLst>
        </pc:spChg>
      </pc:sldChg>
      <pc:sldChg chg="addSp delSp modSp mod ord">
        <pc:chgData name="marcos vicente soares pifano" userId="3fe7db2fb5111526" providerId="LiveId" clId="{140D7944-5D0B-413C-A779-E99363336812}" dt="2023-10-19T02:13:55.074" v="2004" actId="1076"/>
        <pc:sldMkLst>
          <pc:docMk/>
          <pc:sldMk cId="2781787231" sldId="330"/>
        </pc:sldMkLst>
        <pc:spChg chg="mod">
          <ac:chgData name="marcos vicente soares pifano" userId="3fe7db2fb5111526" providerId="LiveId" clId="{140D7944-5D0B-413C-A779-E99363336812}" dt="2023-10-19T01:50:38.444" v="1823" actId="1076"/>
          <ac:spMkLst>
            <pc:docMk/>
            <pc:sldMk cId="2781787231" sldId="330"/>
            <ac:spMk id="4" creationId="{CBD65C0C-CD69-67A6-4106-E612B51CC23E}"/>
          </ac:spMkLst>
        </pc:spChg>
        <pc:spChg chg="mod">
          <ac:chgData name="marcos vicente soares pifano" userId="3fe7db2fb5111526" providerId="LiveId" clId="{140D7944-5D0B-413C-A779-E99363336812}" dt="2023-10-19T01:51:01.471" v="1827" actId="1076"/>
          <ac:spMkLst>
            <pc:docMk/>
            <pc:sldMk cId="2781787231" sldId="330"/>
            <ac:spMk id="14" creationId="{3B89A6E4-5795-929A-2898-637ABC021CCE}"/>
          </ac:spMkLst>
        </pc:spChg>
        <pc:spChg chg="add del mod">
          <ac:chgData name="marcos vicente soares pifano" userId="3fe7db2fb5111526" providerId="LiveId" clId="{140D7944-5D0B-413C-A779-E99363336812}" dt="2023-10-19T00:29:31.154" v="903" actId="478"/>
          <ac:spMkLst>
            <pc:docMk/>
            <pc:sldMk cId="2781787231" sldId="330"/>
            <ac:spMk id="15" creationId="{F56358E4-D87F-88FF-53D2-FE8225AEEEE6}"/>
          </ac:spMkLst>
        </pc:spChg>
        <pc:spChg chg="mod">
          <ac:chgData name="marcos vicente soares pifano" userId="3fe7db2fb5111526" providerId="LiveId" clId="{140D7944-5D0B-413C-A779-E99363336812}" dt="2023-10-19T01:51:05.754" v="1828" actId="1076"/>
          <ac:spMkLst>
            <pc:docMk/>
            <pc:sldMk cId="2781787231" sldId="330"/>
            <ac:spMk id="16" creationId="{174C12C0-20A4-C2E5-5655-4CCB3D63FECA}"/>
          </ac:spMkLst>
        </pc:spChg>
        <pc:spChg chg="mod">
          <ac:chgData name="marcos vicente soares pifano" userId="3fe7db2fb5111526" providerId="LiveId" clId="{140D7944-5D0B-413C-A779-E99363336812}" dt="2023-10-19T01:51:07.959" v="1829" actId="1076"/>
          <ac:spMkLst>
            <pc:docMk/>
            <pc:sldMk cId="2781787231" sldId="330"/>
            <ac:spMk id="17" creationId="{06CC5EFC-FB5F-0486-58D9-84E45EE2B99C}"/>
          </ac:spMkLst>
        </pc:spChg>
        <pc:spChg chg="add del mod">
          <ac:chgData name="marcos vicente soares pifano" userId="3fe7db2fb5111526" providerId="LiveId" clId="{140D7944-5D0B-413C-A779-E99363336812}" dt="2023-10-19T00:32:38.910" v="920" actId="478"/>
          <ac:spMkLst>
            <pc:docMk/>
            <pc:sldMk cId="2781787231" sldId="330"/>
            <ac:spMk id="19" creationId="{7F759083-FC99-0DAC-DFE6-D6D7890B6912}"/>
          </ac:spMkLst>
        </pc:spChg>
        <pc:spChg chg="add del">
          <ac:chgData name="marcos vicente soares pifano" userId="3fe7db2fb5111526" providerId="LiveId" clId="{140D7944-5D0B-413C-A779-E99363336812}" dt="2023-10-19T00:32:36.759" v="919" actId="478"/>
          <ac:spMkLst>
            <pc:docMk/>
            <pc:sldMk cId="2781787231" sldId="330"/>
            <ac:spMk id="22" creationId="{33AAC0A3-4032-27A1-FFAE-CB7DA4F16CC7}"/>
          </ac:spMkLst>
        </pc:spChg>
        <pc:spChg chg="add del mod">
          <ac:chgData name="marcos vicente soares pifano" userId="3fe7db2fb5111526" providerId="LiveId" clId="{140D7944-5D0B-413C-A779-E99363336812}" dt="2023-10-19T00:42:23.686" v="943" actId="478"/>
          <ac:spMkLst>
            <pc:docMk/>
            <pc:sldMk cId="2781787231" sldId="330"/>
            <ac:spMk id="23" creationId="{66A5C428-8824-E8FD-89F5-8EC07EAB65F4}"/>
          </ac:spMkLst>
        </pc:spChg>
        <pc:spChg chg="mod">
          <ac:chgData name="marcos vicente soares pifano" userId="3fe7db2fb5111526" providerId="LiveId" clId="{140D7944-5D0B-413C-A779-E99363336812}" dt="2023-10-18T23:56:18.465" v="745" actId="20577"/>
          <ac:spMkLst>
            <pc:docMk/>
            <pc:sldMk cId="2781787231" sldId="330"/>
            <ac:spMk id="26" creationId="{2EC5CDEC-1F48-D7E0-2907-23E39E0F3E34}"/>
          </ac:spMkLst>
        </pc:spChg>
        <pc:spChg chg="add mod ord">
          <ac:chgData name="marcos vicente soares pifano" userId="3fe7db2fb5111526" providerId="LiveId" clId="{140D7944-5D0B-413C-A779-E99363336812}" dt="2023-10-19T01:47:30.011" v="1789" actId="1076"/>
          <ac:spMkLst>
            <pc:docMk/>
            <pc:sldMk cId="2781787231" sldId="330"/>
            <ac:spMk id="27" creationId="{4A20CFE4-035C-E058-A881-9EECDA12F420}"/>
          </ac:spMkLst>
        </pc:spChg>
        <pc:spChg chg="add del mod">
          <ac:chgData name="marcos vicente soares pifano" userId="3fe7db2fb5111526" providerId="LiveId" clId="{140D7944-5D0B-413C-A779-E99363336812}" dt="2023-10-19T00:47:23.743" v="1086" actId="478"/>
          <ac:spMkLst>
            <pc:docMk/>
            <pc:sldMk cId="2781787231" sldId="330"/>
            <ac:spMk id="28" creationId="{50415949-8051-0A85-CEB9-AE9E50E83920}"/>
          </ac:spMkLst>
        </pc:spChg>
        <pc:spChg chg="add mod ord">
          <ac:chgData name="marcos vicente soares pifano" userId="3fe7db2fb5111526" providerId="LiveId" clId="{140D7944-5D0B-413C-A779-E99363336812}" dt="2023-10-19T01:38:47.948" v="1717" actId="1035"/>
          <ac:spMkLst>
            <pc:docMk/>
            <pc:sldMk cId="2781787231" sldId="330"/>
            <ac:spMk id="29" creationId="{AA36DD25-0499-5F3D-8A07-358A8C694B12}"/>
          </ac:spMkLst>
        </pc:spChg>
        <pc:spChg chg="add mod ord">
          <ac:chgData name="marcos vicente soares pifano" userId="3fe7db2fb5111526" providerId="LiveId" clId="{140D7944-5D0B-413C-A779-E99363336812}" dt="2023-10-19T01:47:31.908" v="1790" actId="1076"/>
          <ac:spMkLst>
            <pc:docMk/>
            <pc:sldMk cId="2781787231" sldId="330"/>
            <ac:spMk id="30" creationId="{FFA99BE5-3E30-9897-E0F9-63E7C8675565}"/>
          </ac:spMkLst>
        </pc:spChg>
        <pc:spChg chg="add mod ord">
          <ac:chgData name="marcos vicente soares pifano" userId="3fe7db2fb5111526" providerId="LiveId" clId="{140D7944-5D0B-413C-A779-E99363336812}" dt="2023-10-19T00:52:48.644" v="1172" actId="166"/>
          <ac:spMkLst>
            <pc:docMk/>
            <pc:sldMk cId="2781787231" sldId="330"/>
            <ac:spMk id="31" creationId="{62EFA3F5-4DD5-63D6-CF8D-C8B2E6615C46}"/>
          </ac:spMkLst>
        </pc:spChg>
        <pc:spChg chg="add del mod">
          <ac:chgData name="marcos vicente soares pifano" userId="3fe7db2fb5111526" providerId="LiveId" clId="{140D7944-5D0B-413C-A779-E99363336812}" dt="2023-10-19T00:50:55.943" v="1134" actId="478"/>
          <ac:spMkLst>
            <pc:docMk/>
            <pc:sldMk cId="2781787231" sldId="330"/>
            <ac:spMk id="32" creationId="{16E1F9AC-05F9-6F8E-AD00-0CFF81EA24DB}"/>
          </ac:spMkLst>
        </pc:spChg>
        <pc:spChg chg="add mod ord">
          <ac:chgData name="marcos vicente soares pifano" userId="3fe7db2fb5111526" providerId="LiveId" clId="{140D7944-5D0B-413C-A779-E99363336812}" dt="2023-10-19T00:52:45.896" v="1171" actId="167"/>
          <ac:spMkLst>
            <pc:docMk/>
            <pc:sldMk cId="2781787231" sldId="330"/>
            <ac:spMk id="33" creationId="{FC2F249B-1F20-1087-3396-F9CA462B214E}"/>
          </ac:spMkLst>
        </pc:spChg>
        <pc:spChg chg="add del mod">
          <ac:chgData name="marcos vicente soares pifano" userId="3fe7db2fb5111526" providerId="LiveId" clId="{140D7944-5D0B-413C-A779-E99363336812}" dt="2023-10-19T00:51:38.877" v="1146" actId="478"/>
          <ac:spMkLst>
            <pc:docMk/>
            <pc:sldMk cId="2781787231" sldId="330"/>
            <ac:spMk id="34" creationId="{E0096987-4C66-5D63-5B5E-6F6C472CFF13}"/>
          </ac:spMkLst>
        </pc:spChg>
        <pc:spChg chg="add del mod">
          <ac:chgData name="marcos vicente soares pifano" userId="3fe7db2fb5111526" providerId="LiveId" clId="{140D7944-5D0B-413C-A779-E99363336812}" dt="2023-10-19T00:51:50.052" v="1149" actId="478"/>
          <ac:spMkLst>
            <pc:docMk/>
            <pc:sldMk cId="2781787231" sldId="330"/>
            <ac:spMk id="35" creationId="{E67FBB82-4CB2-31ED-8BD6-44981803EA53}"/>
          </ac:spMkLst>
        </pc:spChg>
        <pc:spChg chg="add del mod">
          <ac:chgData name="marcos vicente soares pifano" userId="3fe7db2fb5111526" providerId="LiveId" clId="{140D7944-5D0B-413C-A779-E99363336812}" dt="2023-10-19T00:51:58.189" v="1151" actId="478"/>
          <ac:spMkLst>
            <pc:docMk/>
            <pc:sldMk cId="2781787231" sldId="330"/>
            <ac:spMk id="36" creationId="{7F32037B-9840-53EC-5DEE-54C97D24F8C3}"/>
          </ac:spMkLst>
        </pc:spChg>
        <pc:spChg chg="add mod ord">
          <ac:chgData name="marcos vicente soares pifano" userId="3fe7db2fb5111526" providerId="LiveId" clId="{140D7944-5D0B-413C-A779-E99363336812}" dt="2023-10-19T01:47:24.008" v="1787" actId="1076"/>
          <ac:spMkLst>
            <pc:docMk/>
            <pc:sldMk cId="2781787231" sldId="330"/>
            <ac:spMk id="37" creationId="{7318FE21-C3D1-B7AC-725D-39EB086FB8BD}"/>
          </ac:spMkLst>
        </pc:spChg>
        <pc:spChg chg="add mod ord">
          <ac:chgData name="marcos vicente soares pifano" userId="3fe7db2fb5111526" providerId="LiveId" clId="{140D7944-5D0B-413C-A779-E99363336812}" dt="2023-10-19T01:47:19.522" v="1786" actId="1076"/>
          <ac:spMkLst>
            <pc:docMk/>
            <pc:sldMk cId="2781787231" sldId="330"/>
            <ac:spMk id="38" creationId="{4C3BBCB9-A78F-B157-0127-8E4FA5677CD9}"/>
          </ac:spMkLst>
        </pc:spChg>
        <pc:spChg chg="add del mod">
          <ac:chgData name="marcos vicente soares pifano" userId="3fe7db2fb5111526" providerId="LiveId" clId="{140D7944-5D0B-413C-A779-E99363336812}" dt="2023-10-19T00:53:51.277" v="1186" actId="478"/>
          <ac:spMkLst>
            <pc:docMk/>
            <pc:sldMk cId="2781787231" sldId="330"/>
            <ac:spMk id="39" creationId="{EDA5BC18-CC76-9E6C-A9DA-425191347D58}"/>
          </ac:spMkLst>
        </pc:spChg>
        <pc:spChg chg="add mod">
          <ac:chgData name="marcos vicente soares pifano" userId="3fe7db2fb5111526" providerId="LiveId" clId="{140D7944-5D0B-413C-A779-E99363336812}" dt="2023-10-19T02:05:28.577" v="1831" actId="1037"/>
          <ac:spMkLst>
            <pc:docMk/>
            <pc:sldMk cId="2781787231" sldId="330"/>
            <ac:spMk id="40" creationId="{581003AE-42E0-7EF0-53C6-CA880BD1FF60}"/>
          </ac:spMkLst>
        </pc:spChg>
        <pc:spChg chg="add mod ord">
          <ac:chgData name="marcos vicente soares pifano" userId="3fe7db2fb5111526" providerId="LiveId" clId="{140D7944-5D0B-413C-A779-E99363336812}" dt="2023-10-19T02:13:14.855" v="1993" actId="14100"/>
          <ac:spMkLst>
            <pc:docMk/>
            <pc:sldMk cId="2781787231" sldId="330"/>
            <ac:spMk id="41" creationId="{6B9B6DF7-D285-35C1-66B5-A42EADB23B8A}"/>
          </ac:spMkLst>
        </pc:spChg>
        <pc:spChg chg="add del mod">
          <ac:chgData name="marcos vicente soares pifano" userId="3fe7db2fb5111526" providerId="LiveId" clId="{140D7944-5D0B-413C-A779-E99363336812}" dt="2023-10-19T00:56:33.947" v="1212" actId="478"/>
          <ac:spMkLst>
            <pc:docMk/>
            <pc:sldMk cId="2781787231" sldId="330"/>
            <ac:spMk id="42" creationId="{D3694D39-CC41-6786-8BE0-671C5969F24F}"/>
          </ac:spMkLst>
        </pc:spChg>
        <pc:spChg chg="add mod">
          <ac:chgData name="marcos vicente soares pifano" userId="3fe7db2fb5111526" providerId="LiveId" clId="{140D7944-5D0B-413C-A779-E99363336812}" dt="2023-10-19T02:13:48.311" v="2003" actId="1035"/>
          <ac:spMkLst>
            <pc:docMk/>
            <pc:sldMk cId="2781787231" sldId="330"/>
            <ac:spMk id="43" creationId="{EED2115C-61A9-F7F4-C26A-142F0FC4A6C9}"/>
          </ac:spMkLst>
        </pc:spChg>
        <pc:spChg chg="add mod">
          <ac:chgData name="marcos vicente soares pifano" userId="3fe7db2fb5111526" providerId="LiveId" clId="{140D7944-5D0B-413C-A779-E99363336812}" dt="2023-10-19T02:13:30.367" v="1996" actId="14100"/>
          <ac:spMkLst>
            <pc:docMk/>
            <pc:sldMk cId="2781787231" sldId="330"/>
            <ac:spMk id="44" creationId="{8AA618D5-E9A9-16D2-7A38-813BA770454B}"/>
          </ac:spMkLst>
        </pc:spChg>
        <pc:spChg chg="add mod ord">
          <ac:chgData name="marcos vicente soares pifano" userId="3fe7db2fb5111526" providerId="LiveId" clId="{140D7944-5D0B-413C-A779-E99363336812}" dt="2023-10-19T02:13:55.074" v="2004" actId="1076"/>
          <ac:spMkLst>
            <pc:docMk/>
            <pc:sldMk cId="2781787231" sldId="330"/>
            <ac:spMk id="45" creationId="{43CE0E67-16DE-2EEC-D36B-B2B3804DC4C3}"/>
          </ac:spMkLst>
        </pc:spChg>
        <pc:spChg chg="add del mod">
          <ac:chgData name="marcos vicente soares pifano" userId="3fe7db2fb5111526" providerId="LiveId" clId="{140D7944-5D0B-413C-A779-E99363336812}" dt="2023-10-19T01:47:43.973" v="1792" actId="478"/>
          <ac:spMkLst>
            <pc:docMk/>
            <pc:sldMk cId="2781787231" sldId="330"/>
            <ac:spMk id="46" creationId="{394E7B51-7DD1-E9AA-5CD7-23DC37A66BC2}"/>
          </ac:spMkLst>
        </pc:spChg>
        <pc:spChg chg="add del mod ord">
          <ac:chgData name="marcos vicente soares pifano" userId="3fe7db2fb5111526" providerId="LiveId" clId="{140D7944-5D0B-413C-A779-E99363336812}" dt="2023-10-19T01:41:59.382" v="1727" actId="478"/>
          <ac:spMkLst>
            <pc:docMk/>
            <pc:sldMk cId="2781787231" sldId="330"/>
            <ac:spMk id="47" creationId="{655A7D3A-0C2D-C0A4-9958-8B253DF2B6F7}"/>
          </ac:spMkLst>
        </pc:spChg>
        <pc:spChg chg="add del mod ord">
          <ac:chgData name="marcos vicente soares pifano" userId="3fe7db2fb5111526" providerId="LiveId" clId="{140D7944-5D0B-413C-A779-E99363336812}" dt="2023-10-19T01:27:52.881" v="1574" actId="478"/>
          <ac:spMkLst>
            <pc:docMk/>
            <pc:sldMk cId="2781787231" sldId="330"/>
            <ac:spMk id="48" creationId="{64CC91C9-B839-AC23-61A9-EA0336D263A8}"/>
          </ac:spMkLst>
        </pc:spChg>
        <pc:spChg chg="add mod ord">
          <ac:chgData name="marcos vicente soares pifano" userId="3fe7db2fb5111526" providerId="LiveId" clId="{140D7944-5D0B-413C-A779-E99363336812}" dt="2023-10-19T01:49:12.752" v="1810" actId="1076"/>
          <ac:spMkLst>
            <pc:docMk/>
            <pc:sldMk cId="2781787231" sldId="330"/>
            <ac:spMk id="49" creationId="{3E275097-222E-B2DF-3C4B-EDB4FD8E3DC5}"/>
          </ac:spMkLst>
        </pc:spChg>
        <pc:spChg chg="add mod">
          <ac:chgData name="marcos vicente soares pifano" userId="3fe7db2fb5111526" providerId="LiveId" clId="{140D7944-5D0B-413C-A779-E99363336812}" dt="2023-10-19T01:47:10.581" v="1783" actId="1076"/>
          <ac:spMkLst>
            <pc:docMk/>
            <pc:sldMk cId="2781787231" sldId="330"/>
            <ac:spMk id="52" creationId="{7A88FBB3-01B6-FD56-9828-1AAD769B5B73}"/>
          </ac:spMkLst>
        </pc:spChg>
        <pc:spChg chg="add mod">
          <ac:chgData name="marcos vicente soares pifano" userId="3fe7db2fb5111526" providerId="LiveId" clId="{140D7944-5D0B-413C-A779-E99363336812}" dt="2023-10-19T01:49:52.627" v="1820" actId="1076"/>
          <ac:spMkLst>
            <pc:docMk/>
            <pc:sldMk cId="2781787231" sldId="330"/>
            <ac:spMk id="53" creationId="{B43D2B2E-76F5-C3C0-0E42-9E88F3CE1AB9}"/>
          </ac:spMkLst>
        </pc:spChg>
        <pc:spChg chg="add mod">
          <ac:chgData name="marcos vicente soares pifano" userId="3fe7db2fb5111526" providerId="LiveId" clId="{140D7944-5D0B-413C-A779-E99363336812}" dt="2023-10-19T01:49:37.217" v="1816" actId="1076"/>
          <ac:spMkLst>
            <pc:docMk/>
            <pc:sldMk cId="2781787231" sldId="330"/>
            <ac:spMk id="54" creationId="{8112042A-CD4D-75FC-7AE5-5253167B5335}"/>
          </ac:spMkLst>
        </pc:spChg>
        <pc:spChg chg="add del mod">
          <ac:chgData name="marcos vicente soares pifano" userId="3fe7db2fb5111526" providerId="LiveId" clId="{140D7944-5D0B-413C-A779-E99363336812}" dt="2023-10-19T01:49:20.188" v="1811" actId="478"/>
          <ac:spMkLst>
            <pc:docMk/>
            <pc:sldMk cId="2781787231" sldId="330"/>
            <ac:spMk id="55" creationId="{95D2D2DD-94BD-BAD3-2DC5-B188EB762663}"/>
          </ac:spMkLst>
        </pc:spChg>
        <pc:spChg chg="add mod">
          <ac:chgData name="marcos vicente soares pifano" userId="3fe7db2fb5111526" providerId="LiveId" clId="{140D7944-5D0B-413C-A779-E99363336812}" dt="2023-10-19T01:49:57.235" v="1821" actId="14100"/>
          <ac:spMkLst>
            <pc:docMk/>
            <pc:sldMk cId="2781787231" sldId="330"/>
            <ac:spMk id="56" creationId="{7970207D-76A4-DDBB-4AF4-15227736C5ED}"/>
          </ac:spMkLst>
        </pc:spChg>
        <pc:spChg chg="add mod">
          <ac:chgData name="marcos vicente soares pifano" userId="3fe7db2fb5111526" providerId="LiveId" clId="{140D7944-5D0B-413C-A779-E99363336812}" dt="2023-10-19T02:10:00.453" v="1915" actId="1035"/>
          <ac:spMkLst>
            <pc:docMk/>
            <pc:sldMk cId="2781787231" sldId="330"/>
            <ac:spMk id="57" creationId="{E8885BC9-03CF-A95A-FB8E-F243A23BE2C9}"/>
          </ac:spMkLst>
        </pc:spChg>
        <pc:spChg chg="add mod">
          <ac:chgData name="marcos vicente soares pifano" userId="3fe7db2fb5111526" providerId="LiveId" clId="{140D7944-5D0B-413C-A779-E99363336812}" dt="2023-10-19T02:10:12.058" v="1916" actId="1076"/>
          <ac:spMkLst>
            <pc:docMk/>
            <pc:sldMk cId="2781787231" sldId="330"/>
            <ac:spMk id="58" creationId="{EC26868B-E6EA-E322-DA65-1FEE31180E61}"/>
          </ac:spMkLst>
        </pc:spChg>
        <pc:graphicFrameChg chg="add del mod">
          <ac:chgData name="marcos vicente soares pifano" userId="3fe7db2fb5111526" providerId="LiveId" clId="{140D7944-5D0B-413C-A779-E99363336812}" dt="2023-10-19T00:12:37.355" v="864" actId="478"/>
          <ac:graphicFrameMkLst>
            <pc:docMk/>
            <pc:sldMk cId="2781787231" sldId="330"/>
            <ac:graphicFrameMk id="2" creationId="{BA61B8AC-902C-D43E-90EA-7198C3ECB426}"/>
          </ac:graphicFrameMkLst>
        </pc:graphicFrameChg>
        <pc:graphicFrameChg chg="add del">
          <ac:chgData name="marcos vicente soares pifano" userId="3fe7db2fb5111526" providerId="LiveId" clId="{140D7944-5D0B-413C-A779-E99363336812}" dt="2023-10-19T00:20:25.006" v="869" actId="478"/>
          <ac:graphicFrameMkLst>
            <pc:docMk/>
            <pc:sldMk cId="2781787231" sldId="330"/>
            <ac:graphicFrameMk id="3" creationId="{9D138E9E-31A3-7A86-9666-FAF41BE90601}"/>
          </ac:graphicFrameMkLst>
        </pc:graphicFrameChg>
        <pc:graphicFrameChg chg="add del mod">
          <ac:chgData name="marcos vicente soares pifano" userId="3fe7db2fb5111526" providerId="LiveId" clId="{140D7944-5D0B-413C-A779-E99363336812}" dt="2023-10-19T00:21:25.349" v="881" actId="478"/>
          <ac:graphicFrameMkLst>
            <pc:docMk/>
            <pc:sldMk cId="2781787231" sldId="330"/>
            <ac:graphicFrameMk id="5" creationId="{4D2FAC82-6781-00A9-2B60-C6240849D8FD}"/>
          </ac:graphicFrameMkLst>
        </pc:graphicFrameChg>
        <pc:graphicFrameChg chg="add del mod modGraphic">
          <ac:chgData name="marcos vicente soares pifano" userId="3fe7db2fb5111526" providerId="LiveId" clId="{140D7944-5D0B-413C-A779-E99363336812}" dt="2023-10-19T01:10:01.353" v="1321" actId="478"/>
          <ac:graphicFrameMkLst>
            <pc:docMk/>
            <pc:sldMk cId="2781787231" sldId="330"/>
            <ac:graphicFrameMk id="11" creationId="{8992D7EB-9D89-2BDB-BBBE-945C398654D9}"/>
          </ac:graphicFrameMkLst>
        </pc:graphicFrameChg>
        <pc:graphicFrameChg chg="add mod modGraphic">
          <ac:chgData name="marcos vicente soares pifano" userId="3fe7db2fb5111526" providerId="LiveId" clId="{140D7944-5D0B-413C-A779-E99363336812}" dt="2023-10-19T01:46:55.854" v="1780" actId="1076"/>
          <ac:graphicFrameMkLst>
            <pc:docMk/>
            <pc:sldMk cId="2781787231" sldId="330"/>
            <ac:graphicFrameMk id="50" creationId="{6E002CA5-90D1-00BF-34FD-894398C64A30}"/>
          </ac:graphicFrameMkLst>
        </pc:graphicFrameChg>
        <pc:graphicFrameChg chg="add del mod">
          <ac:chgData name="marcos vicente soares pifano" userId="3fe7db2fb5111526" providerId="LiveId" clId="{140D7944-5D0B-413C-A779-E99363336812}" dt="2023-10-19T01:19:17.475" v="1464" actId="478"/>
          <ac:graphicFrameMkLst>
            <pc:docMk/>
            <pc:sldMk cId="2781787231" sldId="330"/>
            <ac:graphicFrameMk id="51" creationId="{F4E57DA1-FC7C-DC79-779A-F7C8E7ECD0BE}"/>
          </ac:graphicFrameMkLst>
        </pc:graphicFrameChg>
        <pc:picChg chg="add del mod">
          <ac:chgData name="marcos vicente soares pifano" userId="3fe7db2fb5111526" providerId="LiveId" clId="{140D7944-5D0B-413C-A779-E99363336812}" dt="2023-10-19T00:21:07.973" v="880" actId="478"/>
          <ac:picMkLst>
            <pc:docMk/>
            <pc:sldMk cId="2781787231" sldId="330"/>
            <ac:picMk id="7" creationId="{52E54683-3429-34E9-5CC7-BA8ED2AC707B}"/>
          </ac:picMkLst>
        </pc:picChg>
        <pc:picChg chg="add del mod">
          <ac:chgData name="marcos vicente soares pifano" userId="3fe7db2fb5111526" providerId="LiveId" clId="{140D7944-5D0B-413C-A779-E99363336812}" dt="2023-10-19T00:28:36.640" v="897" actId="478"/>
          <ac:picMkLst>
            <pc:docMk/>
            <pc:sldMk cId="2781787231" sldId="330"/>
            <ac:picMk id="8" creationId="{5B0B728B-54F6-18EC-DB6B-8DE23B679B76}"/>
          </ac:picMkLst>
        </pc:picChg>
        <pc:picChg chg="mod">
          <ac:chgData name="marcos vicente soares pifano" userId="3fe7db2fb5111526" providerId="LiveId" clId="{140D7944-5D0B-413C-A779-E99363336812}" dt="2023-10-19T02:12:28.115" v="1983" actId="1036"/>
          <ac:picMkLst>
            <pc:docMk/>
            <pc:sldMk cId="2781787231" sldId="330"/>
            <ac:picMk id="9" creationId="{51307E71-24F2-17FD-4935-B848A2B63429}"/>
          </ac:picMkLst>
        </pc:picChg>
        <pc:picChg chg="mod">
          <ac:chgData name="marcos vicente soares pifano" userId="3fe7db2fb5111526" providerId="LiveId" clId="{140D7944-5D0B-413C-A779-E99363336812}" dt="2023-10-19T01:36:25.629" v="1690" actId="1076"/>
          <ac:picMkLst>
            <pc:docMk/>
            <pc:sldMk cId="2781787231" sldId="330"/>
            <ac:picMk id="10" creationId="{4AF2ABD5-175F-6F4E-B7A6-DDEF55EFF8F8}"/>
          </ac:picMkLst>
        </pc:picChg>
        <pc:picChg chg="mod">
          <ac:chgData name="marcos vicente soares pifano" userId="3fe7db2fb5111526" providerId="LiveId" clId="{140D7944-5D0B-413C-A779-E99363336812}" dt="2023-10-19T01:50:45.904" v="1824" actId="1076"/>
          <ac:picMkLst>
            <pc:docMk/>
            <pc:sldMk cId="2781787231" sldId="330"/>
            <ac:picMk id="12" creationId="{2CE1A994-08D7-9436-A48D-481D0B77B08B}"/>
          </ac:picMkLst>
        </pc:picChg>
        <pc:picChg chg="mod">
          <ac:chgData name="marcos vicente soares pifano" userId="3fe7db2fb5111526" providerId="LiveId" clId="{140D7944-5D0B-413C-A779-E99363336812}" dt="2023-10-19T01:50:57.535" v="1826" actId="14100"/>
          <ac:picMkLst>
            <pc:docMk/>
            <pc:sldMk cId="2781787231" sldId="330"/>
            <ac:picMk id="13" creationId="{0D73DE20-A84B-89E6-3C2B-6FBBC0ECC104}"/>
          </ac:picMkLst>
        </pc:picChg>
      </pc:sldChg>
      <pc:sldChg chg="modSp mod">
        <pc:chgData name="marcos vicente soares pifano" userId="3fe7db2fb5111526" providerId="LiveId" clId="{140D7944-5D0B-413C-A779-E99363336812}" dt="2023-10-18T23:56:23.958" v="749" actId="20577"/>
        <pc:sldMkLst>
          <pc:docMk/>
          <pc:sldMk cId="1228293769" sldId="331"/>
        </pc:sldMkLst>
        <pc:spChg chg="mod">
          <ac:chgData name="marcos vicente soares pifano" userId="3fe7db2fb5111526" providerId="LiveId" clId="{140D7944-5D0B-413C-A779-E99363336812}" dt="2023-10-18T23:56:23.958" v="749" actId="20577"/>
          <ac:spMkLst>
            <pc:docMk/>
            <pc:sldMk cId="1228293769" sldId="331"/>
            <ac:spMk id="30" creationId="{22B77149-6513-B081-6080-D46B537EADBA}"/>
          </ac:spMkLst>
        </pc:spChg>
      </pc:sldChg>
      <pc:sldChg chg="modSp mod">
        <pc:chgData name="marcos vicente soares pifano" userId="3fe7db2fb5111526" providerId="LiveId" clId="{140D7944-5D0B-413C-A779-E99363336812}" dt="2023-10-19T04:02:43.544" v="2168" actId="20577"/>
        <pc:sldMkLst>
          <pc:docMk/>
          <pc:sldMk cId="3607033780" sldId="332"/>
        </pc:sldMkLst>
        <pc:spChg chg="mod">
          <ac:chgData name="marcos vicente soares pifano" userId="3fe7db2fb5111526" providerId="LiveId" clId="{140D7944-5D0B-413C-A779-E99363336812}" dt="2023-10-18T23:56:27.542" v="751" actId="20577"/>
          <ac:spMkLst>
            <pc:docMk/>
            <pc:sldMk cId="3607033780" sldId="332"/>
            <ac:spMk id="33" creationId="{22DCC3A3-67A3-8DE0-F745-791204FE345E}"/>
          </ac:spMkLst>
        </pc:spChg>
        <pc:graphicFrameChg chg="modGraphic">
          <ac:chgData name="marcos vicente soares pifano" userId="3fe7db2fb5111526" providerId="LiveId" clId="{140D7944-5D0B-413C-A779-E99363336812}" dt="2023-10-18T23:01:25.156" v="684" actId="14734"/>
          <ac:graphicFrameMkLst>
            <pc:docMk/>
            <pc:sldMk cId="3607033780" sldId="332"/>
            <ac:graphicFrameMk id="4" creationId="{A4642F4B-5822-68B6-9D4C-F0AD82531AD9}"/>
          </ac:graphicFrameMkLst>
        </pc:graphicFrameChg>
        <pc:graphicFrameChg chg="modGraphic">
          <ac:chgData name="marcos vicente soares pifano" userId="3fe7db2fb5111526" providerId="LiveId" clId="{140D7944-5D0B-413C-A779-E99363336812}" dt="2023-10-18T23:01:30.462" v="687" actId="14734"/>
          <ac:graphicFrameMkLst>
            <pc:docMk/>
            <pc:sldMk cId="3607033780" sldId="332"/>
            <ac:graphicFrameMk id="9" creationId="{44191615-A435-177D-9115-650D89CF98C5}"/>
          </ac:graphicFrameMkLst>
        </pc:graphicFrameChg>
        <pc:graphicFrameChg chg="mod modGraphic">
          <ac:chgData name="marcos vicente soares pifano" userId="3fe7db2fb5111526" providerId="LiveId" clId="{140D7944-5D0B-413C-A779-E99363336812}" dt="2023-10-19T04:02:43.544" v="2168" actId="20577"/>
          <ac:graphicFrameMkLst>
            <pc:docMk/>
            <pc:sldMk cId="3607033780" sldId="332"/>
            <ac:graphicFrameMk id="17" creationId="{7BFB4748-8A69-D0A7-C817-B1F80EA21573}"/>
          </ac:graphicFrameMkLst>
        </pc:graphicFrameChg>
        <pc:graphicFrameChg chg="mod modGraphic">
          <ac:chgData name="marcos vicente soares pifano" userId="3fe7db2fb5111526" providerId="LiveId" clId="{140D7944-5D0B-413C-A779-E99363336812}" dt="2023-10-19T04:02:42.034" v="2165" actId="20577"/>
          <ac:graphicFrameMkLst>
            <pc:docMk/>
            <pc:sldMk cId="3607033780" sldId="332"/>
            <ac:graphicFrameMk id="25" creationId="{C1F991C3-B91F-B3BF-EBE8-AE37CE6F1F11}"/>
          </ac:graphicFrameMkLst>
        </pc:graphicFrameChg>
      </pc:sldChg>
      <pc:sldChg chg="modSp mod">
        <pc:chgData name="marcos vicente soares pifano" userId="3fe7db2fb5111526" providerId="LiveId" clId="{140D7944-5D0B-413C-A779-E99363336812}" dt="2023-10-19T04:10:10.121" v="2236" actId="114"/>
        <pc:sldMkLst>
          <pc:docMk/>
          <pc:sldMk cId="483850448" sldId="333"/>
        </pc:sldMkLst>
        <pc:spChg chg="mod">
          <ac:chgData name="marcos vicente soares pifano" userId="3fe7db2fb5111526" providerId="LiveId" clId="{140D7944-5D0B-413C-A779-E99363336812}" dt="2023-10-18T23:01:50.182" v="689" actId="255"/>
          <ac:spMkLst>
            <pc:docMk/>
            <pc:sldMk cId="483850448" sldId="333"/>
            <ac:spMk id="14" creationId="{FE1B2C7D-20A3-9CC0-FF4E-BF799E959FD6}"/>
          </ac:spMkLst>
        </pc:spChg>
        <pc:spChg chg="mod">
          <ac:chgData name="marcos vicente soares pifano" userId="3fe7db2fb5111526" providerId="LiveId" clId="{140D7944-5D0B-413C-A779-E99363336812}" dt="2023-10-19T04:10:10.121" v="2236" actId="114"/>
          <ac:spMkLst>
            <pc:docMk/>
            <pc:sldMk cId="483850448" sldId="333"/>
            <ac:spMk id="16" creationId="{1081CF6C-6ADF-18BB-F2AF-046E46C1B35A}"/>
          </ac:spMkLst>
        </pc:spChg>
        <pc:spChg chg="mod">
          <ac:chgData name="marcos vicente soares pifano" userId="3fe7db2fb5111526" providerId="LiveId" clId="{140D7944-5D0B-413C-A779-E99363336812}" dt="2023-10-18T23:56:31.063" v="753" actId="20577"/>
          <ac:spMkLst>
            <pc:docMk/>
            <pc:sldMk cId="483850448" sldId="333"/>
            <ac:spMk id="64" creationId="{5C005A06-E57E-9EA5-57AC-6380904CE757}"/>
          </ac:spMkLst>
        </pc:spChg>
      </pc:sldChg>
      <pc:sldChg chg="modSp mod">
        <pc:chgData name="marcos vicente soares pifano" userId="3fe7db2fb5111526" providerId="LiveId" clId="{140D7944-5D0B-413C-A779-E99363336812}" dt="2023-10-20T03:53:25.309" v="2594" actId="1035"/>
        <pc:sldMkLst>
          <pc:docMk/>
          <pc:sldMk cId="2420248663" sldId="336"/>
        </pc:sldMkLst>
        <pc:spChg chg="mod">
          <ac:chgData name="marcos vicente soares pifano" userId="3fe7db2fb5111526" providerId="LiveId" clId="{140D7944-5D0B-413C-A779-E99363336812}" dt="2023-10-20T03:53:25.309" v="2594" actId="1035"/>
          <ac:spMkLst>
            <pc:docMk/>
            <pc:sldMk cId="2420248663" sldId="336"/>
            <ac:spMk id="20" creationId="{401B8668-1EB1-68A3-EA4E-929ADECC8C35}"/>
          </ac:spMkLst>
        </pc:spChg>
        <pc:spChg chg="mod">
          <ac:chgData name="marcos vicente soares pifano" userId="3fe7db2fb5111526" providerId="LiveId" clId="{140D7944-5D0B-413C-A779-E99363336812}" dt="2023-10-18T22:30:12.749" v="351" actId="20577"/>
          <ac:spMkLst>
            <pc:docMk/>
            <pc:sldMk cId="2420248663" sldId="336"/>
            <ac:spMk id="22" creationId="{A433CB8B-A9C8-B226-9219-E84FC19BFA42}"/>
          </ac:spMkLst>
        </pc:spChg>
      </pc:sldChg>
      <pc:sldChg chg="modSp mod">
        <pc:chgData name="marcos vicente soares pifano" userId="3fe7db2fb5111526" providerId="LiveId" clId="{140D7944-5D0B-413C-A779-E99363336812}" dt="2023-10-18T23:54:27.041" v="691" actId="20577"/>
        <pc:sldMkLst>
          <pc:docMk/>
          <pc:sldMk cId="328417255" sldId="337"/>
        </pc:sldMkLst>
        <pc:spChg chg="mod">
          <ac:chgData name="marcos vicente soares pifano" userId="3fe7db2fb5111526" providerId="LiveId" clId="{140D7944-5D0B-413C-A779-E99363336812}" dt="2023-10-18T23:54:27.041" v="691" actId="20577"/>
          <ac:spMkLst>
            <pc:docMk/>
            <pc:sldMk cId="328417255" sldId="337"/>
            <ac:spMk id="15" creationId="{8916660B-F33B-AE35-4E48-9900D07D8119}"/>
          </ac:spMkLst>
        </pc:spChg>
      </pc:sldChg>
      <pc:sldChg chg="addSp delSp modSp mod">
        <pc:chgData name="marcos vicente soares pifano" userId="3fe7db2fb5111526" providerId="LiveId" clId="{140D7944-5D0B-413C-A779-E99363336812}" dt="2023-10-20T11:34:05.185" v="2898" actId="1076"/>
        <pc:sldMkLst>
          <pc:docMk/>
          <pc:sldMk cId="2117562267" sldId="344"/>
        </pc:sldMkLst>
        <pc:spChg chg="add mod ord">
          <ac:chgData name="marcos vicente soares pifano" userId="3fe7db2fb5111526" providerId="LiveId" clId="{140D7944-5D0B-413C-A779-E99363336812}" dt="2023-10-20T11:25:52.954" v="2695" actId="1076"/>
          <ac:spMkLst>
            <pc:docMk/>
            <pc:sldMk cId="2117562267" sldId="344"/>
            <ac:spMk id="3" creationId="{D273D59E-4AB4-9CBA-928E-3DCCABBE15FE}"/>
          </ac:spMkLst>
        </pc:spChg>
        <pc:spChg chg="add mod">
          <ac:chgData name="marcos vicente soares pifano" userId="3fe7db2fb5111526" providerId="LiveId" clId="{140D7944-5D0B-413C-A779-E99363336812}" dt="2023-10-20T02:39:20.511" v="2496" actId="1076"/>
          <ac:spMkLst>
            <pc:docMk/>
            <pc:sldMk cId="2117562267" sldId="344"/>
            <ac:spMk id="9" creationId="{34C6DC4A-2049-6E6A-62E7-1CB91A2FE2C7}"/>
          </ac:spMkLst>
        </pc:spChg>
        <pc:spChg chg="add mod ord">
          <ac:chgData name="marcos vicente soares pifano" userId="3fe7db2fb5111526" providerId="LiveId" clId="{140D7944-5D0B-413C-A779-E99363336812}" dt="2023-10-20T02:39:02.303" v="2493" actId="1036"/>
          <ac:spMkLst>
            <pc:docMk/>
            <pc:sldMk cId="2117562267" sldId="344"/>
            <ac:spMk id="10" creationId="{E34D12FB-956F-30EF-EF0F-AD64EBA20DD2}"/>
          </ac:spMkLst>
        </pc:spChg>
        <pc:spChg chg="add mod">
          <ac:chgData name="marcos vicente soares pifano" userId="3fe7db2fb5111526" providerId="LiveId" clId="{140D7944-5D0B-413C-A779-E99363336812}" dt="2023-10-20T02:36:05.192" v="2396"/>
          <ac:spMkLst>
            <pc:docMk/>
            <pc:sldMk cId="2117562267" sldId="344"/>
            <ac:spMk id="16" creationId="{080CD71E-09B8-17B3-133D-6FDD2091CF5A}"/>
          </ac:spMkLst>
        </pc:spChg>
        <pc:spChg chg="mod ord">
          <ac:chgData name="marcos vicente soares pifano" userId="3fe7db2fb5111526" providerId="LiveId" clId="{140D7944-5D0B-413C-A779-E99363336812}" dt="2023-10-20T02:42:22.141" v="2566" actId="14100"/>
          <ac:spMkLst>
            <pc:docMk/>
            <pc:sldMk cId="2117562267" sldId="344"/>
            <ac:spMk id="18" creationId="{043A30E8-AC1C-0659-1951-5B6CDEEB279A}"/>
          </ac:spMkLst>
        </pc:spChg>
        <pc:spChg chg="add mod">
          <ac:chgData name="marcos vicente soares pifano" userId="3fe7db2fb5111526" providerId="LiveId" clId="{140D7944-5D0B-413C-A779-E99363336812}" dt="2023-10-20T02:38:31.826" v="2475" actId="1035"/>
          <ac:spMkLst>
            <pc:docMk/>
            <pc:sldMk cId="2117562267" sldId="344"/>
            <ac:spMk id="19" creationId="{E1783E1A-7771-47F8-39EB-72D5A04827C2}"/>
          </ac:spMkLst>
        </pc:spChg>
        <pc:spChg chg="add mod">
          <ac:chgData name="marcos vicente soares pifano" userId="3fe7db2fb5111526" providerId="LiveId" clId="{140D7944-5D0B-413C-A779-E99363336812}" dt="2023-10-20T02:36:13.502" v="2408" actId="1035"/>
          <ac:spMkLst>
            <pc:docMk/>
            <pc:sldMk cId="2117562267" sldId="344"/>
            <ac:spMk id="20" creationId="{F454BE5D-B7C4-3E4A-C069-F03704BDD10D}"/>
          </ac:spMkLst>
        </pc:spChg>
        <pc:spChg chg="add mod">
          <ac:chgData name="marcos vicente soares pifano" userId="3fe7db2fb5111526" providerId="LiveId" clId="{140D7944-5D0B-413C-A779-E99363336812}" dt="2023-10-20T02:36:29.033" v="2418" actId="1038"/>
          <ac:spMkLst>
            <pc:docMk/>
            <pc:sldMk cId="2117562267" sldId="344"/>
            <ac:spMk id="22" creationId="{EF74D018-6092-4AD2-0FB2-54755CD9D3BC}"/>
          </ac:spMkLst>
        </pc:spChg>
        <pc:spChg chg="add mod">
          <ac:chgData name="marcos vicente soares pifano" userId="3fe7db2fb5111526" providerId="LiveId" clId="{140D7944-5D0B-413C-A779-E99363336812}" dt="2023-10-20T02:37:45.167" v="2465" actId="1076"/>
          <ac:spMkLst>
            <pc:docMk/>
            <pc:sldMk cId="2117562267" sldId="344"/>
            <ac:spMk id="23" creationId="{05B92C0F-0F06-FD06-A522-118999A60675}"/>
          </ac:spMkLst>
        </pc:spChg>
        <pc:spChg chg="add mod">
          <ac:chgData name="marcos vicente soares pifano" userId="3fe7db2fb5111526" providerId="LiveId" clId="{140D7944-5D0B-413C-A779-E99363336812}" dt="2023-10-20T02:37:54.059" v="2467" actId="1076"/>
          <ac:spMkLst>
            <pc:docMk/>
            <pc:sldMk cId="2117562267" sldId="344"/>
            <ac:spMk id="24" creationId="{96469276-5B47-6AD7-8799-9D8E1C015426}"/>
          </ac:spMkLst>
        </pc:spChg>
        <pc:spChg chg="add mod">
          <ac:chgData name="marcos vicente soares pifano" userId="3fe7db2fb5111526" providerId="LiveId" clId="{140D7944-5D0B-413C-A779-E99363336812}" dt="2023-10-20T02:38:55.915" v="2488" actId="1036"/>
          <ac:spMkLst>
            <pc:docMk/>
            <pc:sldMk cId="2117562267" sldId="344"/>
            <ac:spMk id="25" creationId="{E91074D6-27CE-2C5B-8C4F-BDB6E8A58D50}"/>
          </ac:spMkLst>
        </pc:spChg>
        <pc:spChg chg="add mod">
          <ac:chgData name="marcos vicente soares pifano" userId="3fe7db2fb5111526" providerId="LiveId" clId="{140D7944-5D0B-413C-A779-E99363336812}" dt="2023-10-20T02:38:45.753" v="2481" actId="1036"/>
          <ac:spMkLst>
            <pc:docMk/>
            <pc:sldMk cId="2117562267" sldId="344"/>
            <ac:spMk id="26" creationId="{078B100D-AE5E-1EC0-2139-68AD63B26B62}"/>
          </ac:spMkLst>
        </pc:spChg>
        <pc:spChg chg="add mod">
          <ac:chgData name="marcos vicente soares pifano" userId="3fe7db2fb5111526" providerId="LiveId" clId="{140D7944-5D0B-413C-A779-E99363336812}" dt="2023-10-20T02:39:13.725" v="2495" actId="255"/>
          <ac:spMkLst>
            <pc:docMk/>
            <pc:sldMk cId="2117562267" sldId="344"/>
            <ac:spMk id="27" creationId="{B88A5CC6-8341-91CF-81A2-0B1503536EA7}"/>
          </ac:spMkLst>
        </pc:spChg>
        <pc:spChg chg="add mod">
          <ac:chgData name="marcos vicente soares pifano" userId="3fe7db2fb5111526" providerId="LiveId" clId="{140D7944-5D0B-413C-A779-E99363336812}" dt="2023-10-20T11:29:15.971" v="2805" actId="1076"/>
          <ac:spMkLst>
            <pc:docMk/>
            <pc:sldMk cId="2117562267" sldId="344"/>
            <ac:spMk id="28" creationId="{67F95F4C-7B3A-332C-6181-2E118C5E779E}"/>
          </ac:spMkLst>
        </pc:spChg>
        <pc:spChg chg="add mod">
          <ac:chgData name="marcos vicente soares pifano" userId="3fe7db2fb5111526" providerId="LiveId" clId="{140D7944-5D0B-413C-A779-E99363336812}" dt="2023-10-20T11:26:30.594" v="2704" actId="1076"/>
          <ac:spMkLst>
            <pc:docMk/>
            <pc:sldMk cId="2117562267" sldId="344"/>
            <ac:spMk id="29" creationId="{018A0D14-C94B-5791-D2F1-EE7DC4A607D0}"/>
          </ac:spMkLst>
        </pc:spChg>
        <pc:spChg chg="add mod">
          <ac:chgData name="marcos vicente soares pifano" userId="3fe7db2fb5111526" providerId="LiveId" clId="{140D7944-5D0B-413C-A779-E99363336812}" dt="2023-10-20T02:39:58.446" v="2520" actId="1035"/>
          <ac:spMkLst>
            <pc:docMk/>
            <pc:sldMk cId="2117562267" sldId="344"/>
            <ac:spMk id="30" creationId="{B87B2A9A-A132-4CF6-36A7-D67BB67FBC90}"/>
          </ac:spMkLst>
        </pc:spChg>
        <pc:spChg chg="add mod">
          <ac:chgData name="marcos vicente soares pifano" userId="3fe7db2fb5111526" providerId="LiveId" clId="{140D7944-5D0B-413C-A779-E99363336812}" dt="2023-10-20T11:34:05.185" v="2898" actId="1076"/>
          <ac:spMkLst>
            <pc:docMk/>
            <pc:sldMk cId="2117562267" sldId="344"/>
            <ac:spMk id="31" creationId="{67701F38-72A3-FBBC-BF8A-876E80C64E6C}"/>
          </ac:spMkLst>
        </pc:spChg>
        <pc:spChg chg="add mod">
          <ac:chgData name="marcos vicente soares pifano" userId="3fe7db2fb5111526" providerId="LiveId" clId="{140D7944-5D0B-413C-A779-E99363336812}" dt="2023-10-20T02:40:37.243" v="2525" actId="1076"/>
          <ac:spMkLst>
            <pc:docMk/>
            <pc:sldMk cId="2117562267" sldId="344"/>
            <ac:spMk id="32" creationId="{21D94513-B1BA-65D2-F701-4AACB1A91579}"/>
          </ac:spMkLst>
        </pc:spChg>
        <pc:spChg chg="add del mod">
          <ac:chgData name="marcos vicente soares pifano" userId="3fe7db2fb5111526" providerId="LiveId" clId="{140D7944-5D0B-413C-A779-E99363336812}" dt="2023-10-20T02:40:46.873" v="2528" actId="21"/>
          <ac:spMkLst>
            <pc:docMk/>
            <pc:sldMk cId="2117562267" sldId="344"/>
            <ac:spMk id="33" creationId="{223AA777-6488-37C8-D41E-1146E04143D7}"/>
          </ac:spMkLst>
        </pc:spChg>
        <pc:spChg chg="add mod">
          <ac:chgData name="marcos vicente soares pifano" userId="3fe7db2fb5111526" providerId="LiveId" clId="{140D7944-5D0B-413C-A779-E99363336812}" dt="2023-10-20T11:23:35.042" v="2614" actId="1076"/>
          <ac:spMkLst>
            <pc:docMk/>
            <pc:sldMk cId="2117562267" sldId="344"/>
            <ac:spMk id="33" creationId="{3FFBC2CA-7687-546A-8DA3-4C8CF1F8E0C4}"/>
          </ac:spMkLst>
        </pc:spChg>
        <pc:spChg chg="add mod">
          <ac:chgData name="marcos vicente soares pifano" userId="3fe7db2fb5111526" providerId="LiveId" clId="{140D7944-5D0B-413C-A779-E99363336812}" dt="2023-10-20T11:29:56.768" v="2830" actId="1076"/>
          <ac:spMkLst>
            <pc:docMk/>
            <pc:sldMk cId="2117562267" sldId="344"/>
            <ac:spMk id="34" creationId="{3775E8A4-BEED-F884-7608-2DBA9CD05C33}"/>
          </ac:spMkLst>
        </pc:spChg>
        <pc:spChg chg="add del mod">
          <ac:chgData name="marcos vicente soares pifano" userId="3fe7db2fb5111526" providerId="LiveId" clId="{140D7944-5D0B-413C-A779-E99363336812}" dt="2023-10-20T02:41:52.753" v="2555" actId="478"/>
          <ac:spMkLst>
            <pc:docMk/>
            <pc:sldMk cId="2117562267" sldId="344"/>
            <ac:spMk id="35" creationId="{8552A363-9DE5-353C-B228-EE3570FA04FD}"/>
          </ac:spMkLst>
        </pc:spChg>
        <pc:spChg chg="add mod ord">
          <ac:chgData name="marcos vicente soares pifano" userId="3fe7db2fb5111526" providerId="LiveId" clId="{140D7944-5D0B-413C-A779-E99363336812}" dt="2023-10-20T11:24:49.393" v="2651" actId="1076"/>
          <ac:spMkLst>
            <pc:docMk/>
            <pc:sldMk cId="2117562267" sldId="344"/>
            <ac:spMk id="35" creationId="{BFB936B9-DC0E-4D45-2306-53FB190F9403}"/>
          </ac:spMkLst>
        </pc:spChg>
        <pc:spChg chg="add mod">
          <ac:chgData name="marcos vicente soares pifano" userId="3fe7db2fb5111526" providerId="LiveId" clId="{140D7944-5D0B-413C-A779-E99363336812}" dt="2023-10-20T11:30:55.918" v="2851" actId="1076"/>
          <ac:spMkLst>
            <pc:docMk/>
            <pc:sldMk cId="2117562267" sldId="344"/>
            <ac:spMk id="36" creationId="{73A1F90D-E371-DA20-2D28-87DEEB7B5833}"/>
          </ac:spMkLst>
        </pc:spChg>
        <pc:spChg chg="add mod">
          <ac:chgData name="marcos vicente soares pifano" userId="3fe7db2fb5111526" providerId="LiveId" clId="{140D7944-5D0B-413C-A779-E99363336812}" dt="2023-10-20T11:26:03.651" v="2697" actId="1076"/>
          <ac:spMkLst>
            <pc:docMk/>
            <pc:sldMk cId="2117562267" sldId="344"/>
            <ac:spMk id="37" creationId="{2DB62872-4687-F623-642A-0A266BEECB41}"/>
          </ac:spMkLst>
        </pc:spChg>
        <pc:spChg chg="add mod">
          <ac:chgData name="marcos vicente soares pifano" userId="3fe7db2fb5111526" providerId="LiveId" clId="{140D7944-5D0B-413C-A779-E99363336812}" dt="2023-10-20T11:24:46.381" v="2650" actId="1037"/>
          <ac:spMkLst>
            <pc:docMk/>
            <pc:sldMk cId="2117562267" sldId="344"/>
            <ac:spMk id="38" creationId="{63059338-95DE-8BE0-C036-C9B3D46F1936}"/>
          </ac:spMkLst>
        </pc:spChg>
        <pc:spChg chg="add mod">
          <ac:chgData name="marcos vicente soares pifano" userId="3fe7db2fb5111526" providerId="LiveId" clId="{140D7944-5D0B-413C-A779-E99363336812}" dt="2023-10-20T11:25:23.699" v="2681" actId="1038"/>
          <ac:spMkLst>
            <pc:docMk/>
            <pc:sldMk cId="2117562267" sldId="344"/>
            <ac:spMk id="39" creationId="{E308D5BE-4D37-B301-F290-1356288CC024}"/>
          </ac:spMkLst>
        </pc:spChg>
        <pc:spChg chg="add mod">
          <ac:chgData name="marcos vicente soares pifano" userId="3fe7db2fb5111526" providerId="LiveId" clId="{140D7944-5D0B-413C-A779-E99363336812}" dt="2023-10-20T11:25:30.059" v="2682" actId="1076"/>
          <ac:spMkLst>
            <pc:docMk/>
            <pc:sldMk cId="2117562267" sldId="344"/>
            <ac:spMk id="40" creationId="{C58F08D0-06D1-546B-560D-E44492B27EED}"/>
          </ac:spMkLst>
        </pc:spChg>
        <pc:spChg chg="add mod">
          <ac:chgData name="marcos vicente soares pifano" userId="3fe7db2fb5111526" providerId="LiveId" clId="{140D7944-5D0B-413C-A779-E99363336812}" dt="2023-10-20T11:26:08.821" v="2698" actId="1076"/>
          <ac:spMkLst>
            <pc:docMk/>
            <pc:sldMk cId="2117562267" sldId="344"/>
            <ac:spMk id="41" creationId="{8FF65DBA-4E68-4A91-5DBB-417AA45F78DE}"/>
          </ac:spMkLst>
        </pc:spChg>
        <pc:spChg chg="add mod">
          <ac:chgData name="marcos vicente soares pifano" userId="3fe7db2fb5111526" providerId="LiveId" clId="{140D7944-5D0B-413C-A779-E99363336812}" dt="2023-10-20T11:25:50.424" v="2694" actId="14100"/>
          <ac:spMkLst>
            <pc:docMk/>
            <pc:sldMk cId="2117562267" sldId="344"/>
            <ac:spMk id="42" creationId="{AE6D12C6-417C-3FF8-E701-6FC57ED3C2C0}"/>
          </ac:spMkLst>
        </pc:spChg>
        <pc:spChg chg="add mod ord">
          <ac:chgData name="marcos vicente soares pifano" userId="3fe7db2fb5111526" providerId="LiveId" clId="{140D7944-5D0B-413C-A779-E99363336812}" dt="2023-10-20T11:28:21.627" v="2782" actId="1076"/>
          <ac:spMkLst>
            <pc:docMk/>
            <pc:sldMk cId="2117562267" sldId="344"/>
            <ac:spMk id="43" creationId="{50982CB2-DBB3-430C-27EE-C4AF9B5651D8}"/>
          </ac:spMkLst>
        </pc:spChg>
        <pc:spChg chg="add mod">
          <ac:chgData name="marcos vicente soares pifano" userId="3fe7db2fb5111526" providerId="LiveId" clId="{140D7944-5D0B-413C-A779-E99363336812}" dt="2023-10-20T11:27:22.572" v="2733" actId="1076"/>
          <ac:spMkLst>
            <pc:docMk/>
            <pc:sldMk cId="2117562267" sldId="344"/>
            <ac:spMk id="44" creationId="{2600BF77-C750-0B52-31CF-D2B4BE98EB4F}"/>
          </ac:spMkLst>
        </pc:spChg>
        <pc:spChg chg="add mod ord">
          <ac:chgData name="marcos vicente soares pifano" userId="3fe7db2fb5111526" providerId="LiveId" clId="{140D7944-5D0B-413C-A779-E99363336812}" dt="2023-10-20T11:28:11.200" v="2780" actId="1076"/>
          <ac:spMkLst>
            <pc:docMk/>
            <pc:sldMk cId="2117562267" sldId="344"/>
            <ac:spMk id="45" creationId="{BFCF8608-1D77-77FD-D9AE-789E8E551FD5}"/>
          </ac:spMkLst>
        </pc:spChg>
        <pc:spChg chg="add mod">
          <ac:chgData name="marcos vicente soares pifano" userId="3fe7db2fb5111526" providerId="LiveId" clId="{140D7944-5D0B-413C-A779-E99363336812}" dt="2023-10-20T11:27:50.807" v="2773" actId="1038"/>
          <ac:spMkLst>
            <pc:docMk/>
            <pc:sldMk cId="2117562267" sldId="344"/>
            <ac:spMk id="46" creationId="{8829F090-197D-8F69-B591-DD5AA3C7B3C1}"/>
          </ac:spMkLst>
        </pc:spChg>
        <pc:spChg chg="add mod ord">
          <ac:chgData name="marcos vicente soares pifano" userId="3fe7db2fb5111526" providerId="LiveId" clId="{140D7944-5D0B-413C-A779-E99363336812}" dt="2023-10-20T11:28:52.517" v="2799" actId="1076"/>
          <ac:spMkLst>
            <pc:docMk/>
            <pc:sldMk cId="2117562267" sldId="344"/>
            <ac:spMk id="47" creationId="{BF2F2195-6F7B-D426-561D-DF561C8AD7EB}"/>
          </ac:spMkLst>
        </pc:spChg>
        <pc:spChg chg="add mod">
          <ac:chgData name="marcos vicente soares pifano" userId="3fe7db2fb5111526" providerId="LiveId" clId="{140D7944-5D0B-413C-A779-E99363336812}" dt="2023-10-20T11:28:34.209" v="2787" actId="1076"/>
          <ac:spMkLst>
            <pc:docMk/>
            <pc:sldMk cId="2117562267" sldId="344"/>
            <ac:spMk id="48" creationId="{F9D54927-1497-3701-27DB-88619B35E889}"/>
          </ac:spMkLst>
        </pc:spChg>
        <pc:spChg chg="add mod ord">
          <ac:chgData name="marcos vicente soares pifano" userId="3fe7db2fb5111526" providerId="LiveId" clId="{140D7944-5D0B-413C-A779-E99363336812}" dt="2023-10-20T11:29:36.409" v="2822" actId="1076"/>
          <ac:spMkLst>
            <pc:docMk/>
            <pc:sldMk cId="2117562267" sldId="344"/>
            <ac:spMk id="49" creationId="{220361B6-A33B-36B5-9600-C5810633F4D2}"/>
          </ac:spMkLst>
        </pc:spChg>
        <pc:spChg chg="add mod">
          <ac:chgData name="marcos vicente soares pifano" userId="3fe7db2fb5111526" providerId="LiveId" clId="{140D7944-5D0B-413C-A779-E99363336812}" dt="2023-10-20T11:29:27.147" v="2819" actId="1035"/>
          <ac:spMkLst>
            <pc:docMk/>
            <pc:sldMk cId="2117562267" sldId="344"/>
            <ac:spMk id="50" creationId="{4BD19976-CB28-4E4C-C329-4BFC341FDF8E}"/>
          </ac:spMkLst>
        </pc:spChg>
        <pc:spChg chg="add mod ord">
          <ac:chgData name="marcos vicente soares pifano" userId="3fe7db2fb5111526" providerId="LiveId" clId="{140D7944-5D0B-413C-A779-E99363336812}" dt="2023-10-20T11:33:42.881" v="2897" actId="1076"/>
          <ac:spMkLst>
            <pc:docMk/>
            <pc:sldMk cId="2117562267" sldId="344"/>
            <ac:spMk id="51" creationId="{40AB4AAF-A300-BABE-8D34-1318E4CC97C5}"/>
          </ac:spMkLst>
        </pc:spChg>
        <pc:spChg chg="add mod">
          <ac:chgData name="marcos vicente soares pifano" userId="3fe7db2fb5111526" providerId="LiveId" clId="{140D7944-5D0B-413C-A779-E99363336812}" dt="2023-10-20T11:30:17.634" v="2843" actId="1035"/>
          <ac:spMkLst>
            <pc:docMk/>
            <pc:sldMk cId="2117562267" sldId="344"/>
            <ac:spMk id="52" creationId="{E567FDC5-A111-F749-DD13-7CBC6C2D4215}"/>
          </ac:spMkLst>
        </pc:spChg>
        <pc:spChg chg="add mod ord">
          <ac:chgData name="marcos vicente soares pifano" userId="3fe7db2fb5111526" providerId="LiveId" clId="{140D7944-5D0B-413C-A779-E99363336812}" dt="2023-10-20T11:32:15.094" v="2886" actId="255"/>
          <ac:spMkLst>
            <pc:docMk/>
            <pc:sldMk cId="2117562267" sldId="344"/>
            <ac:spMk id="53" creationId="{1FD8E346-D5BF-6710-21C1-50F50C740020}"/>
          </ac:spMkLst>
        </pc:spChg>
        <pc:spChg chg="add mod">
          <ac:chgData name="marcos vicente soares pifano" userId="3fe7db2fb5111526" providerId="LiveId" clId="{140D7944-5D0B-413C-A779-E99363336812}" dt="2023-10-20T11:31:45.903" v="2883" actId="1037"/>
          <ac:spMkLst>
            <pc:docMk/>
            <pc:sldMk cId="2117562267" sldId="344"/>
            <ac:spMk id="54" creationId="{BB4A8C7E-ED15-2423-3983-F427D7D41294}"/>
          </ac:spMkLst>
        </pc:spChg>
        <pc:picChg chg="mod">
          <ac:chgData name="marcos vicente soares pifano" userId="3fe7db2fb5111526" providerId="LiveId" clId="{140D7944-5D0B-413C-A779-E99363336812}" dt="2023-10-20T11:27:57.616" v="2777" actId="1076"/>
          <ac:picMkLst>
            <pc:docMk/>
            <pc:sldMk cId="2117562267" sldId="344"/>
            <ac:picMk id="12" creationId="{FD03D297-105E-23CD-33A3-91F002477DE5}"/>
          </ac:picMkLst>
        </pc:picChg>
        <pc:cxnChg chg="add del mod">
          <ac:chgData name="marcos vicente soares pifano" userId="3fe7db2fb5111526" providerId="LiveId" clId="{140D7944-5D0B-413C-A779-E99363336812}" dt="2023-10-20T11:32:36.929" v="2889" actId="478"/>
          <ac:cxnSpMkLst>
            <pc:docMk/>
            <pc:sldMk cId="2117562267" sldId="344"/>
            <ac:cxnSpMk id="56" creationId="{E23B979A-2368-60B1-033C-2B6DB540760A}"/>
          </ac:cxnSpMkLst>
        </pc:cxnChg>
        <pc:cxnChg chg="add del mod">
          <ac:chgData name="marcos vicente soares pifano" userId="3fe7db2fb5111526" providerId="LiveId" clId="{140D7944-5D0B-413C-A779-E99363336812}" dt="2023-10-20T11:32:47.825" v="2892" actId="478"/>
          <ac:cxnSpMkLst>
            <pc:docMk/>
            <pc:sldMk cId="2117562267" sldId="344"/>
            <ac:cxnSpMk id="58" creationId="{EE80455E-5C3B-5344-8C9D-CC8F42FD58A5}"/>
          </ac:cxnSpMkLst>
        </pc:cxnChg>
        <pc:cxnChg chg="add del mod">
          <ac:chgData name="marcos vicente soares pifano" userId="3fe7db2fb5111526" providerId="LiveId" clId="{140D7944-5D0B-413C-A779-E99363336812}" dt="2023-10-20T11:33:26.956" v="2894" actId="478"/>
          <ac:cxnSpMkLst>
            <pc:docMk/>
            <pc:sldMk cId="2117562267" sldId="344"/>
            <ac:cxnSpMk id="60" creationId="{C585AFF8-8295-F106-B2C4-59C4C48D06EE}"/>
          </ac:cxnSpMkLst>
        </pc:cxnChg>
      </pc:sld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77356-3A86-4EB6-AA7E-AC748D80BB1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18EF1-14B4-4994-B6DB-A1AE5BC62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85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E18EF1-14B4-4994-B6DB-A1AE5BC629B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10121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ED3D7-A467-095F-0DA1-7460B58C7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E92263-D4CA-5068-59A5-A0D507FF2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17B32-CF48-A404-D8ED-480255D5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DCD61B-615A-E796-C03C-5B2872D2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59E9BC-0B8D-E70E-EBFB-FA927CEF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7333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4BD83-B2D2-98CD-C994-A006A538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3B4831-5D7B-8B4E-881D-7244B54DC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516C65-6EF7-6C43-5D8B-D8267D7E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057A88-777A-0B4E-9E73-02266259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74BD6F-EC72-B0AE-ED2A-D4C739C6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79151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A6EFB7-A19E-EB94-F93C-7EE1CF47C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F5A316-9E2B-0EF2-F06B-527144B2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5210E8-5764-DD6C-6521-8A95FFC2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E1BE70-3010-5220-86EA-07199F0B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07E7BE-2D0E-8C00-1A86-6281037A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4097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70AD2-BDDA-FE32-F0FC-BFD3C97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3A4AA0-0D23-95AA-9C83-22D4484D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A68153-E00C-0351-99D1-1440A7AA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E845EB-B0EE-CAF4-4F30-B2D58544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20CD32-88BB-4585-A448-208A6244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9437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634E8-1E4F-3AF8-A2BB-ED7D0A53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EB0866-F1F0-4556-BE67-239872FC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1BC58-A816-6766-FF83-193CC1B4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3B998D-76C1-8FF3-F0A1-03CF4E7A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F3B39A-0AA0-FEFD-DE3B-EE4726A4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7914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F013D-A96C-7EAE-9028-F91966D5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5CE452-DB51-8AE7-1D8B-ACAE2D47D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CC57E8-7842-DE5E-FB91-79CF24177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4AEF8B-EE7A-DA08-75D4-EE75A5DD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BE83E1-0B0C-F00F-48DE-431B5A7F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3B673D-428F-1D76-1D6A-77ADB9E3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5815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2DBC7-9D99-C6CC-2875-6A04DEA3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BEDC3A-EACB-4125-481B-3174AF2A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D46186-009F-792F-C6FD-3DA5F9DE3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502E0C-90BB-437E-278C-2AEB1349A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EB8D82-6246-B96D-25B2-DA264826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50E3D9-0DBF-D4FC-0D7F-8D47CF27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DDD299-C3A6-2436-6BB4-F1ED9E953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441E722-548C-3AEC-2EEB-6A32EDF9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0410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14133-8C0D-FAC1-3EF9-38A71950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4973E6-8D20-3075-F87B-DC07739B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52B6DD-A26D-8716-2238-6EEF3C9B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B1CFC7-E66E-445F-658F-5D9EBD4C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68030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D3ABE5-E0DE-94BA-678A-D5628226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4D347EF-DC22-C526-04FA-3394000E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29237E-A79C-0403-769A-0BEB063F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8244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AE28-F8D0-B2F0-CEE4-03FEAE1C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BD043A-1876-AF8E-8245-AE5546BF8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CC0B50-9807-CE19-C3E2-029B4BB1A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57C30B-6969-1C6A-1A99-663192CB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19D242-2881-907D-D721-71143CC6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301722-B831-39F1-D44D-9E4B4CC7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6854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5C045-68D4-6AEF-BE73-CD0BC307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A32A16-6BB3-BB96-CF6F-AEB81AA9F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A3C872-F070-0A25-12D3-2DF6041BA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E6A095-EF10-C53B-E5D3-2D2AFE88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2E9811-FD5A-EDC5-3314-C8188E9E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B47F28-85E2-7FE2-440D-EB3CDC65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740109"/>
      </p:ext>
    </p:extLst>
  </p:cSld>
  <p:clrMapOvr>
    <a:masterClrMapping/>
  </p:clrMapOvr>
  <p:hf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444ADE-F551-9BF7-628C-F1341E63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D74740-BC26-0629-6EE2-7E1D2177B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C31775-C543-8327-6F5A-E3CE2F3C7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BE18-CC4F-439E-96E4-3767FB5EFF31}" type="datetimeFigureOut">
              <a:rPr lang="pt-BR" smtClean="0"/>
              <a:t>17/05/2025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C4E42-892D-64DF-DAB1-0EE5EFD9D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8AEC8F-FBFE-F941-EE13-A11E8218D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261B3-1F4C-4274-8C1D-388E805BD5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0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jpeg"/><Relationship Id="rId4" Type="http://schemas.openxmlformats.org/officeDocument/2006/relationships/image" Target="../media/image33.png"/><Relationship Id="rId5" Type="http://schemas.openxmlformats.org/officeDocument/2006/relationships/image" Target="../media/image34.svg"/><Relationship Id="rId6" Type="http://schemas.openxmlformats.org/officeDocument/2006/relationships/image" Target="../media/image52.jpeg"/><Relationship Id="rId7" Type="http://schemas.openxmlformats.org/officeDocument/2006/relationships/image" Target="../media/image5.png"/><Relationship Id="rId8" Type="http://schemas.openxmlformats.org/officeDocument/2006/relationships/image" Target="../media/image6.svg"/><Relationship Id="rId9" Type="http://schemas.openxmlformats.org/officeDocument/2006/relationships/image" Target="../media/image53.jpeg"/><Relationship Id="rId10" Type="http://schemas.openxmlformats.org/officeDocument/2006/relationships/image" Target="../media/image5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56.sv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svg"/><Relationship Id="rId7" Type="http://schemas.openxmlformats.org/officeDocument/2006/relationships/image" Target="../media/image60.png"/><Relationship Id="rId8" Type="http://schemas.openxmlformats.org/officeDocument/2006/relationships/image" Target="../media/image5.png"/><Relationship Id="rId9" Type="http://schemas.openxmlformats.org/officeDocument/2006/relationships/image" Target="../media/image6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66.png"/><Relationship Id="rId10" Type="http://schemas.openxmlformats.org/officeDocument/2006/relationships/image" Target="../media/image67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66.png"/><Relationship Id="rId9" Type="http://schemas.openxmlformats.org/officeDocument/2006/relationships/image" Target="../media/image67.sv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5" Type="http://schemas.openxmlformats.org/officeDocument/2006/relationships/image" Target="../media/image12.png"/><Relationship Id="rId6" Type="http://schemas.openxmlformats.org/officeDocument/2006/relationships/image" Target="../media/image13.svg"/><Relationship Id="rId7" Type="http://schemas.openxmlformats.org/officeDocument/2006/relationships/image" Target="../media/image14.png"/><Relationship Id="rId8" Type="http://schemas.openxmlformats.org/officeDocument/2006/relationships/image" Target="../media/image15.svg"/><Relationship Id="rId9" Type="http://schemas.openxmlformats.org/officeDocument/2006/relationships/image" Target="../media/image16.png"/><Relationship Id="rId10" Type="http://schemas.openxmlformats.org/officeDocument/2006/relationships/image" Target="../media/image17.svg"/><Relationship Id="rId11" Type="http://schemas.openxmlformats.org/officeDocument/2006/relationships/image" Target="../media/image18.png"/><Relationship Id="rId12" Type="http://schemas.openxmlformats.org/officeDocument/2006/relationships/image" Target="../media/image19.svg"/><Relationship Id="rId13" Type="http://schemas.openxmlformats.org/officeDocument/2006/relationships/image" Target="../media/image20.png"/><Relationship Id="rId14" Type="http://schemas.openxmlformats.org/officeDocument/2006/relationships/image" Target="../media/image21.svg"/><Relationship Id="rId15" Type="http://schemas.microsoft.com/office/2017/06/relationships/model3d" Target="../media/model3d1.glb"/><Relationship Id="rId16" Type="http://schemas.openxmlformats.org/officeDocument/2006/relationships/image" Target="../media/image2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6" Type="http://schemas.openxmlformats.org/officeDocument/2006/relationships/hyperlink" Target="https://pixabay.com/en/usa-flag-american-national-2007460/" TargetMode="External"/><Relationship Id="rId7" Type="http://schemas.openxmlformats.org/officeDocument/2006/relationships/image" Target="../media/image27.png"/><Relationship Id="rId8" Type="http://schemas.openxmlformats.org/officeDocument/2006/relationships/hyperlink" Target="https://pixabay.com/es/holanda-bandera-pa%C3%ADses-bajos-160486/" TargetMode="External"/><Relationship Id="rId9" Type="http://schemas.openxmlformats.org/officeDocument/2006/relationships/image" Target="../media/image28.png"/><Relationship Id="rId10" Type="http://schemas.openxmlformats.org/officeDocument/2006/relationships/hyperlink" Target="https://de.wikipedia.org/wiki/Union_Jack" TargetMode="External"/><Relationship Id="rId11" Type="http://schemas.openxmlformats.org/officeDocument/2006/relationships/image" Target="../media/image29.png"/><Relationship Id="rId12" Type="http://schemas.openxmlformats.org/officeDocument/2006/relationships/hyperlink" Target="https://en.wikipedia.org/wiki/Flag_of_Algeria" TargetMode="External"/><Relationship Id="rId13" Type="http://schemas.openxmlformats.org/officeDocument/2006/relationships/image" Target="../media/image5.png"/><Relationship Id="rId14" Type="http://schemas.openxmlformats.org/officeDocument/2006/relationships/image" Target="../media/image6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sv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svg"/><Relationship Id="rId7" Type="http://schemas.openxmlformats.org/officeDocument/2006/relationships/hyperlink" Target="http://sinaval.org.br/2014/09/dimensoes-oficiais-dos-petroleiros/" TargetMode="External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svg"/><Relationship Id="rId11" Type="http://schemas.openxmlformats.org/officeDocument/2006/relationships/image" Target="../media/image38.png"/><Relationship Id="rId12" Type="http://schemas.openxmlformats.org/officeDocument/2006/relationships/image" Target="../media/image39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30.png"/><Relationship Id="rId4" Type="http://schemas.openxmlformats.org/officeDocument/2006/relationships/image" Target="../media/image31.svg"/><Relationship Id="rId5" Type="http://schemas.openxmlformats.org/officeDocument/2006/relationships/image" Target="../media/image38.png"/><Relationship Id="rId6" Type="http://schemas.openxmlformats.org/officeDocument/2006/relationships/image" Target="../media/image39.svg"/><Relationship Id="rId7" Type="http://schemas.openxmlformats.org/officeDocument/2006/relationships/image" Target="../media/image41.png"/><Relationship Id="rId8" Type="http://schemas.microsoft.com/office/2007/relationships/hdphoto" Target="../media/hdphoto1.wdp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microsoft.com/office/2007/relationships/hdphoto" Target="../media/hdphoto2.wdp"/><Relationship Id="rId4" Type="http://schemas.openxmlformats.org/officeDocument/2006/relationships/image" Target="../media/image43.png"/><Relationship Id="rId5" Type="http://schemas.openxmlformats.org/officeDocument/2006/relationships/image" Target="../media/image44.sv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svg"/><Relationship Id="rId10" Type="http://schemas.openxmlformats.org/officeDocument/2006/relationships/image" Target="../media/image49.jpeg"/><Relationship Id="rId11" Type="http://schemas.openxmlformats.org/officeDocument/2006/relationships/image" Target="../media/image5.png"/><Relationship Id="rId12" Type="http://schemas.openxmlformats.org/officeDocument/2006/relationships/image" Target="../media/image6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microsoft.com/office/2007/relationships/hdphoto" Target="../media/hdphoto2.wdp"/><Relationship Id="rId4" Type="http://schemas.openxmlformats.org/officeDocument/2006/relationships/image" Target="../media/image43.png"/><Relationship Id="rId5" Type="http://schemas.openxmlformats.org/officeDocument/2006/relationships/image" Target="../media/image44.sv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5.png"/><Relationship Id="rId9" Type="http://schemas.openxmlformats.org/officeDocument/2006/relationships/image" Target="../media/image6.svg"/><Relationship Id="rId10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alphaModFix amt="1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0506348">
            <a:off x="10201495" y="6010907"/>
            <a:ext cx="7671501" cy="4662069"/>
            <a:chOff x="0" y="0"/>
            <a:chExt cx="6434671" cy="3910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465283">
            <a:off x="372705" y="-708621"/>
            <a:ext cx="10332012" cy="6278895"/>
            <a:chOff x="0" y="0"/>
            <a:chExt cx="6434671" cy="39104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75447">
            <a:off x="-364303" y="-126837"/>
            <a:ext cx="10332012" cy="6278895"/>
            <a:chOff x="0" y="0"/>
            <a:chExt cx="6434671" cy="39104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10799999">
            <a:off x="11062123" y="6096015"/>
            <a:ext cx="7253740" cy="4408190"/>
            <a:chOff x="0" y="0"/>
            <a:chExt cx="6434671" cy="3910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-3665" y="-148410"/>
            <a:ext cx="9610734" cy="5840566"/>
            <a:chOff x="0" y="0"/>
            <a:chExt cx="6434671" cy="39104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88011" y="8037646"/>
            <a:ext cx="2754336" cy="1098157"/>
          </a:xfrm>
          <a:custGeom>
            <a:avLst/>
            <a:gdLst/>
            <a:ahLst/>
            <a:cxnLst/>
            <a:rect l="l" t="t" r="r" b="b"/>
            <a:pathLst>
              <a:path w="2754336" h="1098157">
                <a:moveTo>
                  <a:pt x="0" y="0"/>
                </a:moveTo>
                <a:lnTo>
                  <a:pt x="2754337" y="0"/>
                </a:lnTo>
                <a:lnTo>
                  <a:pt x="2754337" y="1098158"/>
                </a:lnTo>
                <a:lnTo>
                  <a:pt x="0" y="109815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28700" y="7672783"/>
            <a:ext cx="1478336" cy="1682317"/>
          </a:xfrm>
          <a:custGeom>
            <a:avLst/>
            <a:gdLst/>
            <a:ahLst/>
            <a:cxnLst/>
            <a:rect l="l" t="t" r="r" b="b"/>
            <a:pathLst>
              <a:path w="1478336" h="1682317">
                <a:moveTo>
                  <a:pt x="0" y="0"/>
                </a:moveTo>
                <a:lnTo>
                  <a:pt x="1478336" y="0"/>
                </a:lnTo>
                <a:lnTo>
                  <a:pt x="1478336" y="1682317"/>
                </a:lnTo>
                <a:lnTo>
                  <a:pt x="0" y="16823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5204422" y="1028700"/>
            <a:ext cx="1896925" cy="1896925"/>
          </a:xfrm>
          <a:custGeom>
            <a:avLst/>
            <a:gdLst/>
            <a:ahLst/>
            <a:cxnLst/>
            <a:rect l="l" t="t" r="r" b="b"/>
            <a:pathLst>
              <a:path w="1896925" h="1896925">
                <a:moveTo>
                  <a:pt x="0" y="0"/>
                </a:moveTo>
                <a:lnTo>
                  <a:pt x="1896925" y="0"/>
                </a:lnTo>
                <a:lnTo>
                  <a:pt x="1896925" y="1896925"/>
                </a:lnTo>
                <a:lnTo>
                  <a:pt x="0" y="1896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6762743" y="4289381"/>
            <a:ext cx="6657982" cy="105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27"/>
              </a:lnSpc>
            </a:pPr>
            <a:r>
              <a:rPr lang="en-US" sz="7280">
                <a:solidFill>
                  <a:srgbClr val="004AAD"/>
                </a:solidFill>
                <a:latin typeface="Antonio"/>
              </a:rPr>
              <a:t>SHIP DESIGN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87831" y="7889634"/>
            <a:ext cx="2137797" cy="57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2159">
                <a:solidFill>
                  <a:srgbClr val="FFFFFF"/>
                </a:solidFill>
                <a:latin typeface="Poppins Bold"/>
              </a:rPr>
              <a:t>GROUP 3</a:t>
            </a:r>
          </a:p>
          <a:p>
            <a:pPr algn="ctr">
              <a:lnSpc>
                <a:spcPts val="2180"/>
              </a:lnSpc>
            </a:pPr>
            <a:r>
              <a:rPr lang="en-US" sz="2159">
                <a:solidFill>
                  <a:srgbClr val="FFFFFF"/>
                </a:solidFill>
                <a:latin typeface="Poppins Bold"/>
              </a:rPr>
              <a:t>ENGINEERS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37245" y="8523467"/>
            <a:ext cx="3638968" cy="73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881">
                <a:solidFill>
                  <a:srgbClr val="FFFFFF"/>
                </a:solidFill>
                <a:latin typeface="Poppins"/>
              </a:rPr>
              <a:t>Breno Guedes Gallo</a:t>
            </a:r>
          </a:p>
          <a:p>
            <a:pPr algn="ctr">
              <a:lnSpc>
                <a:spcPts val="1900"/>
              </a:lnSpc>
            </a:pPr>
            <a:r>
              <a:rPr lang="en-US" sz="1881">
                <a:solidFill>
                  <a:srgbClr val="FFFFFF"/>
                </a:solidFill>
                <a:latin typeface="Poppins"/>
              </a:rPr>
              <a:t>Marcos Vicente Soares Pifano</a:t>
            </a:r>
          </a:p>
          <a:p>
            <a:pPr algn="ctr">
              <a:lnSpc>
                <a:spcPts val="1900"/>
              </a:lnSpc>
            </a:pPr>
            <a:r>
              <a:rPr lang="en-US" sz="1881">
                <a:solidFill>
                  <a:srgbClr val="FFFFFF"/>
                </a:solidFill>
                <a:latin typeface="Poppins"/>
              </a:rPr>
              <a:t>Thiago Aguiar Lima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47885" y="3048884"/>
            <a:ext cx="3810000" cy="6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rgbClr val="001F5D"/>
                </a:solidFill>
                <a:latin typeface="Intro Rust"/>
              </a:rPr>
              <a:t>Poli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80183" y="3703303"/>
            <a:ext cx="1745402" cy="24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rgbClr val="001F5D"/>
                </a:solidFill>
                <a:latin typeface="Intro Rust"/>
              </a:rPr>
              <a:t>marine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69019" y="5233050"/>
            <a:ext cx="6951706" cy="174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0"/>
              </a:lnSpc>
            </a:pPr>
            <a:r>
              <a:rPr lang="en-US" sz="12000">
                <a:solidFill>
                  <a:srgbClr val="001F5D"/>
                </a:solidFill>
                <a:latin typeface="Antonio Bold"/>
              </a:rPr>
              <a:t> OIL TANKER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13748" y="6987555"/>
            <a:ext cx="4062248" cy="25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14"/>
              </a:lnSpc>
            </a:pPr>
            <a:r>
              <a:rPr lang="en-US" sz="1895">
                <a:solidFill>
                  <a:srgbClr val="293550"/>
                </a:solidFill>
                <a:latin typeface="Poppins"/>
              </a:rPr>
              <a:t>São Paulo, 20th of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October</a:t>
            </a:r>
            <a:r>
              <a:rPr lang="en-US" sz="1895">
                <a:solidFill>
                  <a:srgbClr val="293550"/>
                </a:solidFill>
                <a:latin typeface="Poppins"/>
              </a:rPr>
              <a:t> of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95D93720-F849-67F9-8D9C-8DA311FCA5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19749" y="-1733549"/>
            <a:ext cx="10934702" cy="14401800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44662636-CAB5-61B9-5A92-977F3A7E5AD8}"/>
              </a:ext>
            </a:extLst>
          </p:cNvPr>
          <p:cNvSpPr/>
          <p:nvPr/>
        </p:nvSpPr>
        <p:spPr>
          <a:xfrm rot="5400000">
            <a:off x="-2662460" y="5300441"/>
            <a:ext cx="12877799" cy="204831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E15A82-2920-343B-5039-4D521B429DD1}"/>
              </a:ext>
            </a:extLst>
          </p:cNvPr>
          <p:cNvSpPr/>
          <p:nvPr/>
        </p:nvSpPr>
        <p:spPr>
          <a:xfrm>
            <a:off x="0" y="0"/>
            <a:ext cx="4092088" cy="102870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D637F76A-62D6-8F56-7CDE-6991465E0ADA}"/>
              </a:ext>
            </a:extLst>
          </p:cNvPr>
          <p:cNvSpPr txBox="1"/>
          <p:nvPr/>
        </p:nvSpPr>
        <p:spPr>
          <a:xfrm>
            <a:off x="774900" y="1029563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chemeClr val="bg1"/>
                </a:solidFill>
                <a:latin typeface="Poppins Bold"/>
              </a:rPr>
              <a:t>SHIP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DC10EE27-88F7-6378-5E91-B4436C2C73BB}"/>
              </a:ext>
            </a:extLst>
          </p:cNvPr>
          <p:cNvSpPr txBox="1"/>
          <p:nvPr/>
        </p:nvSpPr>
        <p:spPr>
          <a:xfrm>
            <a:off x="774900" y="1652448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chemeClr val="bg1"/>
                </a:solidFill>
                <a:latin typeface="Poppins"/>
              </a:rPr>
              <a:t>SIMILAR</a:t>
            </a: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F688DCC4-0C0F-9C16-C0CB-956CEFFBBF2F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11</a:t>
            </a: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8CCBE5AE-7E58-CD14-4955-620BE9696C77}"/>
              </a:ext>
            </a:extLst>
          </p:cNvPr>
          <p:cNvSpPr txBox="1"/>
          <p:nvPr/>
        </p:nvSpPr>
        <p:spPr>
          <a:xfrm>
            <a:off x="524130" y="4076659"/>
            <a:ext cx="4276470" cy="3352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LOA: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249.85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LBP: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239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Breadth: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44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Depth: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21.3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Draft: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15 m</a:t>
            </a:r>
          </a:p>
          <a:p>
            <a:pPr>
              <a:lnSpc>
                <a:spcPct val="150000"/>
              </a:lnSpc>
            </a:pPr>
            <a:r>
              <a:rPr lang="pt-BR" sz="1849" b="1">
                <a:solidFill>
                  <a:schemeClr val="bg1"/>
                </a:solidFill>
                <a:latin typeface="Poppins"/>
              </a:rPr>
              <a:t>• Speed (75% MCR):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14.5 knots</a:t>
            </a:r>
          </a:p>
          <a:p>
            <a:pPr>
              <a:lnSpc>
                <a:spcPct val="150000"/>
              </a:lnSpc>
            </a:pPr>
            <a:r>
              <a:rPr lang="pt-BR" sz="1800" b="1" kern="120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+mn-cs"/>
              </a:rPr>
              <a:t>• Cargo capacity:</a:t>
            </a:r>
            <a:r>
              <a:rPr lang="pt-BR" sz="1800" kern="120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+mn-cs"/>
              </a:rPr>
              <a:t> 124.9 k m³</a:t>
            </a:r>
          </a:p>
          <a:p>
            <a:pPr>
              <a:lnSpc>
                <a:spcPct val="150000"/>
              </a:lnSpc>
            </a:pPr>
            <a:r>
              <a:rPr lang="pt-BR" sz="1800" b="1" kern="120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+mn-cs"/>
              </a:rPr>
              <a:t>• DWT (design):</a:t>
            </a:r>
            <a:r>
              <a:rPr lang="pt-BR" sz="1800" kern="120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+mn-cs"/>
              </a:rPr>
              <a:t> 109.5 k tons</a:t>
            </a:r>
            <a:endParaRPr lang="pt-BR" sz="1849">
              <a:solidFill>
                <a:schemeClr val="bg1"/>
              </a:solidFill>
              <a:latin typeface="Poppins"/>
            </a:endParaRPr>
          </a:p>
        </p:txBody>
      </p:sp>
      <p:pic>
        <p:nvPicPr>
          <p:cNvPr id="9" name="Imagem 8" descr="Diagrama, Desenho técnico&#10;&#10;Descrição gerada automaticamente">
            <a:extLst>
              <a:ext uri="{FF2B5EF4-FFF2-40B4-BE49-F238E27FC236}">
                <a16:creationId xmlns:a16="http://schemas.microsoft.com/office/drawing/2014/main" id="{50EE9D85-0E9D-0ED1-D0AE-0C8C697D80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62"/>
          <a:stretch/>
        </p:blipFill>
        <p:spPr>
          <a:xfrm rot="5400000">
            <a:off x="15211893" y="7886702"/>
            <a:ext cx="5334000" cy="838200"/>
          </a:xfrm>
          <a:prstGeom prst="rect">
            <a:avLst/>
          </a:prstGeom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79535C05-9DD8-2113-6366-15F43CB40C6B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26" name="Picture 2" descr="Court receivership looms larger over STX Offshore &amp; Shipbuilding">
            <a:extLst>
              <a:ext uri="{FF2B5EF4-FFF2-40B4-BE49-F238E27FC236}">
                <a16:creationId xmlns:a16="http://schemas.microsoft.com/office/drawing/2014/main" id="{6F7AC903-61D3-7370-3319-7FA88912E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20100" y="800100"/>
            <a:ext cx="4419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23">
            <a:extLst>
              <a:ext uri="{FF2B5EF4-FFF2-40B4-BE49-F238E27FC236}">
                <a16:creationId xmlns:a16="http://schemas.microsoft.com/office/drawing/2014/main" id="{AF9054C8-505B-0629-261E-F98BB8EBFB28}"/>
              </a:ext>
            </a:extLst>
          </p:cNvPr>
          <p:cNvSpPr/>
          <p:nvPr/>
        </p:nvSpPr>
        <p:spPr>
          <a:xfrm>
            <a:off x="696867" y="2671208"/>
            <a:ext cx="1073371" cy="1024492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9504D09-CE38-31A9-F3E9-AC2E99183A5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50" y="2739736"/>
            <a:ext cx="891405" cy="887436"/>
          </a:xfrm>
          <a:custGeom>
            <a:avLst/>
            <a:gdLst>
              <a:gd name="connsiteX0" fmla="*/ 445703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3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3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3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3" y="887432"/>
                </a:cubicBezTo>
                <a:cubicBezTo>
                  <a:pt x="286706" y="888143"/>
                  <a:pt x="139483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3" y="83710"/>
                  <a:pt x="286706" y="-706"/>
                  <a:pt x="445703" y="5"/>
                </a:cubicBezTo>
                <a:close/>
              </a:path>
            </a:pathLst>
          </a:custGeom>
        </p:spPr>
      </p:pic>
      <p:sp>
        <p:nvSpPr>
          <p:cNvPr id="15" name="TextBox 41">
            <a:extLst>
              <a:ext uri="{FF2B5EF4-FFF2-40B4-BE49-F238E27FC236}">
                <a16:creationId xmlns:a16="http://schemas.microsoft.com/office/drawing/2014/main" id="{72913849-67D3-7BF1-6FAB-E17BF350A252}"/>
              </a:ext>
            </a:extLst>
          </p:cNvPr>
          <p:cNvSpPr txBox="1"/>
          <p:nvPr/>
        </p:nvSpPr>
        <p:spPr>
          <a:xfrm>
            <a:off x="1914082" y="2898889"/>
            <a:ext cx="2048318" cy="56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BUILT IN</a:t>
            </a:r>
          </a:p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17743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58C8EBF-FC6F-2552-D21D-709DA87DDC9F}"/>
              </a:ext>
            </a:extLst>
          </p:cNvPr>
          <p:cNvSpPr/>
          <p:nvPr/>
        </p:nvSpPr>
        <p:spPr>
          <a:xfrm>
            <a:off x="0" y="0"/>
            <a:ext cx="1143000" cy="10287000"/>
          </a:xfrm>
          <a:prstGeom prst="rect">
            <a:avLst/>
          </a:prstGeom>
          <a:solidFill>
            <a:srgbClr val="294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7345ED5-0AEA-8C06-1F4C-D58E1C798C44}"/>
              </a:ext>
            </a:extLst>
          </p:cNvPr>
          <p:cNvSpPr/>
          <p:nvPr/>
        </p:nvSpPr>
        <p:spPr>
          <a:xfrm>
            <a:off x="17171446" y="0"/>
            <a:ext cx="1143000" cy="10287000"/>
          </a:xfrm>
          <a:prstGeom prst="rect">
            <a:avLst/>
          </a:prstGeom>
          <a:solidFill>
            <a:srgbClr val="294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iagrama, Linha do tempo&#10;&#10;Descrição gerada automaticamente">
            <a:extLst>
              <a:ext uri="{FF2B5EF4-FFF2-40B4-BE49-F238E27FC236}">
                <a16:creationId xmlns:a16="http://schemas.microsoft.com/office/drawing/2014/main" id="{E30D05E7-C887-AF21-BF54-625834D4F4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16369046" cy="10287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320F6B3-B57C-0790-2BB8-76EC5DE9D794}"/>
              </a:ext>
            </a:extLst>
          </p:cNvPr>
          <p:cNvSpPr txBox="1"/>
          <p:nvPr/>
        </p:nvSpPr>
        <p:spPr>
          <a:xfrm>
            <a:off x="13182600" y="2628900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3600">
                <a:solidFill>
                  <a:srgbClr val="001F5D"/>
                </a:solidFill>
                <a:latin typeface="Poppins Bold"/>
              </a:rPr>
              <a:t>DIMENSIONS AND</a:t>
            </a: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D5E03F4E-B178-BBF6-EAC7-46EACB2C6E72}"/>
              </a:ext>
            </a:extLst>
          </p:cNvPr>
          <p:cNvSpPr txBox="1"/>
          <p:nvPr/>
        </p:nvSpPr>
        <p:spPr>
          <a:xfrm>
            <a:off x="13182600" y="3113571"/>
            <a:ext cx="4658404" cy="547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3600">
                <a:solidFill>
                  <a:srgbClr val="001F5D"/>
                </a:solidFill>
                <a:latin typeface="Poppins"/>
              </a:rPr>
              <a:t>COMPARTMENTS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35F9A068-70D5-F81A-8B3E-31B98A45468A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12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DBF8AC46-39CC-939D-515C-DADB7BFA413F}"/>
              </a:ext>
            </a:extLst>
          </p:cNvPr>
          <p:cNvSpPr/>
          <p:nvPr/>
        </p:nvSpPr>
        <p:spPr>
          <a:xfrm>
            <a:off x="524131" y="40376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C6F625-645C-D58A-8367-91CB096D0ED9}"/>
              </a:ext>
            </a:extLst>
          </p:cNvPr>
          <p:cNvSpPr/>
          <p:nvPr/>
        </p:nvSpPr>
        <p:spPr>
          <a:xfrm>
            <a:off x="8828433" y="3821430"/>
            <a:ext cx="252702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3F2CD3B-4307-60A5-FFE8-D3BD914B24A5}"/>
              </a:ext>
            </a:extLst>
          </p:cNvPr>
          <p:cNvSpPr/>
          <p:nvPr/>
        </p:nvSpPr>
        <p:spPr>
          <a:xfrm>
            <a:off x="11401425" y="3113571"/>
            <a:ext cx="190500" cy="15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  <a:cs typeface="Angsana New" panose="020B0502040204020203" pitchFamily="18" charset="-34"/>
              </a:rPr>
              <a:t>d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8C7F943-E994-F2DB-E8E1-A668C41E30AF}"/>
              </a:ext>
            </a:extLst>
          </p:cNvPr>
          <p:cNvSpPr/>
          <p:nvPr/>
        </p:nvSpPr>
        <p:spPr>
          <a:xfrm>
            <a:off x="6064370" y="5513967"/>
            <a:ext cx="577968" cy="14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271433D-C35A-5F6B-72DE-D554768FAB2E}"/>
              </a:ext>
            </a:extLst>
          </p:cNvPr>
          <p:cNvSpPr/>
          <p:nvPr/>
        </p:nvSpPr>
        <p:spPr>
          <a:xfrm>
            <a:off x="7864416" y="5513967"/>
            <a:ext cx="577968" cy="14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B876449-74C3-C980-8942-A0D33FD1447B}"/>
              </a:ext>
            </a:extLst>
          </p:cNvPr>
          <p:cNvSpPr/>
          <p:nvPr/>
        </p:nvSpPr>
        <p:spPr>
          <a:xfrm>
            <a:off x="9583078" y="5524281"/>
            <a:ext cx="577968" cy="14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344BFF-F5D5-0323-5C54-F45CE8461623}"/>
              </a:ext>
            </a:extLst>
          </p:cNvPr>
          <p:cNvSpPr/>
          <p:nvPr/>
        </p:nvSpPr>
        <p:spPr>
          <a:xfrm>
            <a:off x="11328924" y="5524281"/>
            <a:ext cx="577968" cy="14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72AC71-3E46-92DC-1786-BAD83611A23E}"/>
              </a:ext>
            </a:extLst>
          </p:cNvPr>
          <p:cNvSpPr/>
          <p:nvPr/>
        </p:nvSpPr>
        <p:spPr>
          <a:xfrm>
            <a:off x="13160204" y="5524281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50C6AE8-B040-2F7B-5550-F2D845234971}"/>
              </a:ext>
            </a:extLst>
          </p:cNvPr>
          <p:cNvSpPr/>
          <p:nvPr/>
        </p:nvSpPr>
        <p:spPr>
          <a:xfrm>
            <a:off x="14830086" y="5516752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F018807-487E-35AA-0AE1-0A0C1A5F9159}"/>
              </a:ext>
            </a:extLst>
          </p:cNvPr>
          <p:cNvSpPr/>
          <p:nvPr/>
        </p:nvSpPr>
        <p:spPr>
          <a:xfrm>
            <a:off x="8791963" y="3821430"/>
            <a:ext cx="325642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F957CB7-455A-A749-3E17-5F8CC80BE2CD}"/>
              </a:ext>
            </a:extLst>
          </p:cNvPr>
          <p:cNvSpPr/>
          <p:nvPr/>
        </p:nvSpPr>
        <p:spPr>
          <a:xfrm>
            <a:off x="14903656" y="7738091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6208A76-E444-6261-F848-F90D1EA6A3B0}"/>
              </a:ext>
            </a:extLst>
          </p:cNvPr>
          <p:cNvSpPr/>
          <p:nvPr/>
        </p:nvSpPr>
        <p:spPr>
          <a:xfrm>
            <a:off x="13089678" y="7738091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B45404D-28EF-1D03-CBEE-854F229C9362}"/>
              </a:ext>
            </a:extLst>
          </p:cNvPr>
          <p:cNvSpPr/>
          <p:nvPr/>
        </p:nvSpPr>
        <p:spPr>
          <a:xfrm>
            <a:off x="11344541" y="7738091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FADF8FA-BD3D-17AD-502B-AC978C378F34}"/>
              </a:ext>
            </a:extLst>
          </p:cNvPr>
          <p:cNvSpPr/>
          <p:nvPr/>
        </p:nvSpPr>
        <p:spPr>
          <a:xfrm>
            <a:off x="6050491" y="7743283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A8E93C5-ECFE-02A7-46AB-DC35691F1D28}"/>
              </a:ext>
            </a:extLst>
          </p:cNvPr>
          <p:cNvSpPr/>
          <p:nvPr/>
        </p:nvSpPr>
        <p:spPr>
          <a:xfrm>
            <a:off x="13089394" y="869308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11244C6-D3D5-8BD2-BA96-87B8F9D58206}"/>
              </a:ext>
            </a:extLst>
          </p:cNvPr>
          <p:cNvSpPr/>
          <p:nvPr/>
        </p:nvSpPr>
        <p:spPr>
          <a:xfrm>
            <a:off x="7811332" y="869308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94111C3-0101-CFA5-70FC-DCCE79988E79}"/>
              </a:ext>
            </a:extLst>
          </p:cNvPr>
          <p:cNvSpPr/>
          <p:nvPr/>
        </p:nvSpPr>
        <p:spPr>
          <a:xfrm>
            <a:off x="9561944" y="8678337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147BB84-BD6D-209B-5680-6E3090CDC66A}"/>
              </a:ext>
            </a:extLst>
          </p:cNvPr>
          <p:cNvSpPr/>
          <p:nvPr/>
        </p:nvSpPr>
        <p:spPr>
          <a:xfrm>
            <a:off x="11353530" y="869773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7705EF1-39FF-BA5D-C5B9-CE9BC3E8085D}"/>
              </a:ext>
            </a:extLst>
          </p:cNvPr>
          <p:cNvSpPr/>
          <p:nvPr/>
        </p:nvSpPr>
        <p:spPr>
          <a:xfrm>
            <a:off x="7795628" y="7743283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5B0CBBD-9943-F8CA-042A-23EA4AA90FF5}"/>
              </a:ext>
            </a:extLst>
          </p:cNvPr>
          <p:cNvSpPr/>
          <p:nvPr/>
        </p:nvSpPr>
        <p:spPr>
          <a:xfrm>
            <a:off x="9554075" y="7743283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5882CD58-68BD-BCB6-3DE2-24F028FD613E}"/>
              </a:ext>
            </a:extLst>
          </p:cNvPr>
          <p:cNvSpPr/>
          <p:nvPr/>
        </p:nvSpPr>
        <p:spPr>
          <a:xfrm>
            <a:off x="6050491" y="869308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7253F9E-F194-FF33-0940-8FBFD3765985}"/>
              </a:ext>
            </a:extLst>
          </p:cNvPr>
          <p:cNvSpPr/>
          <p:nvPr/>
        </p:nvSpPr>
        <p:spPr>
          <a:xfrm>
            <a:off x="14907206" y="8704825"/>
            <a:ext cx="546734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66957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307855A-977C-B1DB-D870-95D3C2433F40}"/>
              </a:ext>
            </a:extLst>
          </p:cNvPr>
          <p:cNvSpPr/>
          <p:nvPr/>
        </p:nvSpPr>
        <p:spPr>
          <a:xfrm rot="10800000">
            <a:off x="-9220198" y="2167633"/>
            <a:ext cx="39547798" cy="7928866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79391E36-C350-9B55-A294-31E44ED0B3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0" y="-294772"/>
            <a:ext cx="7333952" cy="3457072"/>
          </a:xfrm>
          <a:prstGeom prst="rect">
            <a:avLst/>
          </a:prstGeom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BE767487-9F37-4937-32DD-11422D8FD0C6}"/>
              </a:ext>
            </a:extLst>
          </p:cNvPr>
          <p:cNvSpPr txBox="1"/>
          <p:nvPr/>
        </p:nvSpPr>
        <p:spPr>
          <a:xfrm>
            <a:off x="10058400" y="749202"/>
            <a:ext cx="7481777" cy="115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766" b="1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METHODOLOGY</a:t>
            </a:r>
          </a:p>
          <a:p>
            <a:r>
              <a:rPr lang="en-US" sz="3766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FIRST ESTIMATES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CB287E31-B80E-4E18-66A6-E2F7C378CB62}"/>
              </a:ext>
            </a:extLst>
          </p:cNvPr>
          <p:cNvSpPr/>
          <p:nvPr/>
        </p:nvSpPr>
        <p:spPr>
          <a:xfrm rot="10800000">
            <a:off x="-76200" y="9029700"/>
            <a:ext cx="19888198" cy="2514600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2502FE4F-1A39-6891-A96D-E70BADD5DA50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13</a:t>
            </a:r>
          </a:p>
        </p:txBody>
      </p:sp>
      <p:pic>
        <p:nvPicPr>
          <p:cNvPr id="8" name="Imagem 7" descr="Forma, Seta&#10;&#10;Descrição gerada automaticamente">
            <a:extLst>
              <a:ext uri="{FF2B5EF4-FFF2-40B4-BE49-F238E27FC236}">
                <a16:creationId xmlns:a16="http://schemas.microsoft.com/office/drawing/2014/main" id="{C53EF963-5067-0C4B-5A55-CFDB87A7CD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881" y="2091434"/>
            <a:ext cx="1395047" cy="8916951"/>
          </a:xfrm>
          <a:prstGeom prst="rect">
            <a:avLst/>
          </a:prstGeom>
        </p:spPr>
      </p:pic>
      <p:sp>
        <p:nvSpPr>
          <p:cNvPr id="11" name="Freeform 13">
            <a:extLst>
              <a:ext uri="{FF2B5EF4-FFF2-40B4-BE49-F238E27FC236}">
                <a16:creationId xmlns:a16="http://schemas.microsoft.com/office/drawing/2014/main" id="{A6CE7B79-39DD-9BBD-EDA1-6357D62A6A4C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A42C066A-5D17-A805-F653-AADA602A187F}"/>
              </a:ext>
            </a:extLst>
          </p:cNvPr>
          <p:cNvSpPr txBox="1"/>
          <p:nvPr/>
        </p:nvSpPr>
        <p:spPr>
          <a:xfrm>
            <a:off x="3577974" y="3231851"/>
            <a:ext cx="13795626" cy="2769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Analysis of DWT scatter and correlation plots by main dimensions (LBP, B, D and d);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Verification of patterns and possible regressions;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Data processing (local analysis and outlier removal);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Verification of the infeasibility of regression in the local analysis;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Calculation of descriptive statistics (main and dimensionless dimensions).</a:t>
            </a:r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673115C0-918F-B718-853A-AAD2AD81AA0D}"/>
              </a:ext>
            </a:extLst>
          </p:cNvPr>
          <p:cNvSpPr txBox="1"/>
          <p:nvPr/>
        </p:nvSpPr>
        <p:spPr>
          <a:xfrm>
            <a:off x="914400" y="4457700"/>
            <a:ext cx="2417168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ANALYSIS OF</a:t>
            </a:r>
          </a:p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DATABASES</a:t>
            </a:r>
          </a:p>
        </p:txBody>
      </p:sp>
      <p:sp>
        <p:nvSpPr>
          <p:cNvPr id="14" name="TextBox 41">
            <a:extLst>
              <a:ext uri="{FF2B5EF4-FFF2-40B4-BE49-F238E27FC236}">
                <a16:creationId xmlns:a16="http://schemas.microsoft.com/office/drawing/2014/main" id="{048EA4B8-1665-70D9-9C9B-51276A4640AC}"/>
              </a:ext>
            </a:extLst>
          </p:cNvPr>
          <p:cNvSpPr txBox="1"/>
          <p:nvPr/>
        </p:nvSpPr>
        <p:spPr>
          <a:xfrm>
            <a:off x="1024670" y="7200900"/>
            <a:ext cx="2417168" cy="85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COMPARISON</a:t>
            </a:r>
          </a:p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OF OTHER</a:t>
            </a:r>
            <a:r>
              <a:rPr lang="pt-BR" sz="1849" b="1">
                <a:solidFill>
                  <a:srgbClr val="FFFFFF"/>
                </a:solidFill>
                <a:latin typeface="Poppins"/>
              </a:rPr>
              <a:t>REFERENCES</a:t>
            </a:r>
            <a:endParaRPr lang="en-US" sz="1849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5" name="TextBox 41">
            <a:extLst>
              <a:ext uri="{FF2B5EF4-FFF2-40B4-BE49-F238E27FC236}">
                <a16:creationId xmlns:a16="http://schemas.microsoft.com/office/drawing/2014/main" id="{DF4A21FF-8469-768D-CCDE-824A29FA7B03}"/>
              </a:ext>
            </a:extLst>
          </p:cNvPr>
          <p:cNvSpPr txBox="1"/>
          <p:nvPr/>
        </p:nvSpPr>
        <p:spPr>
          <a:xfrm>
            <a:off x="3577974" y="6972300"/>
            <a:ext cx="14322202" cy="106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Main dimensions from the report of the</a:t>
            </a:r>
            <a:r>
              <a:rPr lang="pt-BR" sz="1849" b="1">
                <a:solidFill>
                  <a:schemeClr val="bg1"/>
                </a:solidFill>
                <a:latin typeface="Poppins"/>
              </a:rPr>
              <a:t>Univ. of Denmark (Kristensen, 2012)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and its database;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Dimensionless by</a:t>
            </a:r>
            <a:r>
              <a:rPr lang="pt-BR" sz="1849" b="1">
                <a:solidFill>
                  <a:schemeClr val="bg1"/>
                </a:solidFill>
                <a:latin typeface="Poppins"/>
              </a:rPr>
              <a:t>Ship Design and Construction (Parsons, 2003).</a:t>
            </a:r>
          </a:p>
        </p:txBody>
      </p:sp>
    </p:spTree>
    <p:extLst>
      <p:ext uri="{BB962C8B-B14F-4D97-AF65-F5344CB8AC3E}">
        <p14:creationId xmlns:p14="http://schemas.microsoft.com/office/powerpoint/2010/main" val="169426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2A8AB3E-F7ED-3CD0-CC86-D16CCF62C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976" y="6418123"/>
            <a:ext cx="5437222" cy="2230577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738F57CC-4A7C-BF54-AEB9-60A3D621A196}"/>
              </a:ext>
            </a:extLst>
          </p:cNvPr>
          <p:cNvSpPr txBox="1"/>
          <p:nvPr/>
        </p:nvSpPr>
        <p:spPr>
          <a:xfrm>
            <a:off x="762000" y="749202"/>
            <a:ext cx="7481777" cy="57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766" b="1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DIMENSIONS </a:t>
            </a:r>
            <a:r>
              <a:rPr lang="en-US" sz="3766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</a:p>
        </p:txBody>
      </p:sp>
      <p:pic>
        <p:nvPicPr>
          <p:cNvPr id="3" name="Imagem 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A9C362B9-60A9-D3EF-28AC-33330D41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65" y="571500"/>
            <a:ext cx="5777535" cy="3859602"/>
          </a:xfrm>
          <a:prstGeom prst="rect">
            <a:avLst/>
          </a:prstGeom>
        </p:spPr>
      </p:pic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8F26E233-5C2F-02FB-6211-192CDA7984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9265" y="4652071"/>
            <a:ext cx="5932973" cy="3627131"/>
          </a:xfrm>
          <a:prstGeom prst="rect">
            <a:avLst/>
          </a:prstGeom>
        </p:spPr>
      </p:pic>
      <p:pic>
        <p:nvPicPr>
          <p:cNvPr id="5" name="Imagem 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74DC83A4-9036-2C71-99C3-DFCF231FC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0465" y="4419600"/>
            <a:ext cx="5777535" cy="3859602"/>
          </a:xfrm>
          <a:prstGeom prst="rect">
            <a:avLst/>
          </a:prstGeom>
        </p:spPr>
      </p:pic>
      <p:pic>
        <p:nvPicPr>
          <p:cNvPr id="6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A6025927-6B8A-FB77-1AB1-63E9E644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465" y="571500"/>
            <a:ext cx="5777535" cy="3859602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C6D50D42-44E8-AAA3-EBF8-766FAD00079C}"/>
              </a:ext>
            </a:extLst>
          </p:cNvPr>
          <p:cNvSpPr txBox="1"/>
          <p:nvPr/>
        </p:nvSpPr>
        <p:spPr>
          <a:xfrm>
            <a:off x="762000" y="3689545"/>
            <a:ext cx="5334000" cy="2520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>
                <a:solidFill>
                  <a:srgbClr val="001F5D"/>
                </a:solidFill>
                <a:latin typeface="Poppins"/>
              </a:rPr>
              <a:t>Local analysis: </a:t>
            </a:r>
            <a:r>
              <a:rPr lang="pt-BR">
                <a:solidFill>
                  <a:srgbClr val="001F5D"/>
                </a:solidFill>
                <a:latin typeface="Poppins"/>
              </a:rPr>
              <a:t>Added the two databases, analyzing ships between 105,000 tons and 126,000 tons DWT</a:t>
            </a:r>
          </a:p>
          <a:p>
            <a:pPr>
              <a:lnSpc>
                <a:spcPct val="150000"/>
              </a:lnSpc>
            </a:pPr>
            <a:r>
              <a:rPr lang="pt-BR">
                <a:solidFill>
                  <a:srgbClr val="001F5D"/>
                </a:solidFill>
                <a:latin typeface="Poppins"/>
              </a:rPr>
              <a:t> (+/- 10,500ton of the requirement).</a:t>
            </a:r>
          </a:p>
          <a:p>
            <a:pPr>
              <a:lnSpc>
                <a:spcPct val="150000"/>
              </a:lnSpc>
            </a:pPr>
            <a:endParaRPr lang="pt-BR">
              <a:solidFill>
                <a:srgbClr val="001F5D"/>
              </a:solidFill>
              <a:latin typeface="Poppins"/>
            </a:endParaRPr>
          </a:p>
          <a:p>
            <a:pPr>
              <a:lnSpc>
                <a:spcPct val="150000"/>
              </a:lnSpc>
            </a:pPr>
            <a:r>
              <a:rPr lang="pt-BR">
                <a:solidFill>
                  <a:srgbClr val="001F5D"/>
                </a:solidFill>
                <a:latin typeface="Poppins"/>
              </a:rPr>
              <a:t>Total of </a:t>
            </a:r>
            <a:r>
              <a:rPr lang="pt-BR" b="1">
                <a:solidFill>
                  <a:srgbClr val="001F5D"/>
                </a:solidFill>
                <a:latin typeface="Poppins"/>
              </a:rPr>
              <a:t>331 similar ships.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D45221A7-13F3-4402-79E0-FF2840595BF2}"/>
              </a:ext>
            </a:extLst>
          </p:cNvPr>
          <p:cNvGrpSpPr>
            <a:grpSpLocks noChangeAspect="1"/>
          </p:cNvGrpSpPr>
          <p:nvPr/>
        </p:nvGrpSpPr>
        <p:grpSpPr>
          <a:xfrm rot="2717099">
            <a:off x="428919" y="2369044"/>
            <a:ext cx="15548197" cy="16056820"/>
            <a:chOff x="0" y="0"/>
            <a:chExt cx="3623729" cy="374227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1C57965-6AE1-722D-AE45-28D434A7A213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91A468DD-0D55-5A5F-56BA-FD6ADC2FE405}"/>
              </a:ext>
            </a:extLst>
          </p:cNvPr>
          <p:cNvGrpSpPr>
            <a:grpSpLocks noChangeAspect="1"/>
          </p:cNvGrpSpPr>
          <p:nvPr/>
        </p:nvGrpSpPr>
        <p:grpSpPr>
          <a:xfrm rot="3218246">
            <a:off x="1086508" y="2706366"/>
            <a:ext cx="15548197" cy="16056820"/>
            <a:chOff x="0" y="0"/>
            <a:chExt cx="3623729" cy="3742271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E59D795-F748-CFE4-1EC6-6A3B625A05B3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8916660B-F33B-AE35-4E48-9900D07D8119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14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FE66F42-9586-FC6F-6ED6-15ABC7A9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410" y="1818746"/>
            <a:ext cx="1972614" cy="42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lloyd's register 2019 Logo PNG Vector (EPS) Free Download">
            <a:extLst>
              <a:ext uri="{FF2B5EF4-FFF2-40B4-BE49-F238E27FC236}">
                <a16:creationId xmlns:a16="http://schemas.microsoft.com/office/drawing/2014/main" id="{666299B8-C048-2FA0-CF09-87961BB88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2146" y="2588318"/>
            <a:ext cx="1254854" cy="6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41">
            <a:extLst>
              <a:ext uri="{FF2B5EF4-FFF2-40B4-BE49-F238E27FC236}">
                <a16:creationId xmlns:a16="http://schemas.microsoft.com/office/drawing/2014/main" id="{27BC2863-BD27-9830-8E90-8335B45378BA}"/>
              </a:ext>
            </a:extLst>
          </p:cNvPr>
          <p:cNvSpPr txBox="1"/>
          <p:nvPr/>
        </p:nvSpPr>
        <p:spPr>
          <a:xfrm>
            <a:off x="3254657" y="1818746"/>
            <a:ext cx="3152975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>
                <a:solidFill>
                  <a:srgbClr val="001F5D"/>
                </a:solidFill>
                <a:latin typeface="Poppins"/>
              </a:rPr>
              <a:t>390 ships</a:t>
            </a:r>
          </a:p>
          <a:p>
            <a:r>
              <a:rPr lang="pt-BR">
                <a:solidFill>
                  <a:srgbClr val="001F5D"/>
                </a:solidFill>
                <a:latin typeface="Poppins"/>
              </a:rPr>
              <a:t>(DWT from 62,500 to 321,000)</a:t>
            </a:r>
          </a:p>
        </p:txBody>
      </p:sp>
      <p:sp>
        <p:nvSpPr>
          <p:cNvPr id="19" name="TextBox 41">
            <a:extLst>
              <a:ext uri="{FF2B5EF4-FFF2-40B4-BE49-F238E27FC236}">
                <a16:creationId xmlns:a16="http://schemas.microsoft.com/office/drawing/2014/main" id="{C2E4C9CD-868E-229F-6B97-8E6C3F7D163E}"/>
              </a:ext>
            </a:extLst>
          </p:cNvPr>
          <p:cNvSpPr txBox="1"/>
          <p:nvPr/>
        </p:nvSpPr>
        <p:spPr>
          <a:xfrm>
            <a:off x="3259654" y="2630015"/>
            <a:ext cx="3152975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>
                <a:solidFill>
                  <a:srgbClr val="001F5D"/>
                </a:solidFill>
                <a:latin typeface="Poppins"/>
              </a:rPr>
              <a:t>1537 ships</a:t>
            </a:r>
          </a:p>
          <a:p>
            <a:r>
              <a:rPr lang="pt-BR">
                <a:solidFill>
                  <a:srgbClr val="001F5D"/>
                </a:solidFill>
                <a:latin typeface="Poppins"/>
              </a:rPr>
              <a:t>(DWT from 525 to 441893)</a:t>
            </a:r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7BEA85A2-EAFD-D534-AF14-28CEED705754}"/>
              </a:ext>
            </a:extLst>
          </p:cNvPr>
          <p:cNvSpPr/>
          <p:nvPr/>
        </p:nvSpPr>
        <p:spPr>
          <a:xfrm>
            <a:off x="16916400" y="8983721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3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800D2DA8-DF31-AA9B-7DAD-A202931240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585" y="1409700"/>
            <a:ext cx="4423015" cy="3341361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738F57CC-4A7C-BF54-AEB9-60A3D621A196}"/>
              </a:ext>
            </a:extLst>
          </p:cNvPr>
          <p:cNvSpPr txBox="1"/>
          <p:nvPr/>
        </p:nvSpPr>
        <p:spPr>
          <a:xfrm>
            <a:off x="762000" y="749202"/>
            <a:ext cx="7481777" cy="57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766" b="1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DIMENSIONS </a:t>
            </a:r>
            <a:r>
              <a:rPr lang="en-US" sz="3766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C6D50D42-44E8-AAA3-EBF8-766FAD00079C}"/>
              </a:ext>
            </a:extLst>
          </p:cNvPr>
          <p:cNvSpPr txBox="1"/>
          <p:nvPr/>
        </p:nvSpPr>
        <p:spPr>
          <a:xfrm>
            <a:off x="11887201" y="2435304"/>
            <a:ext cx="5410200" cy="1622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>
                <a:solidFill>
                  <a:srgbClr val="001F5D"/>
                </a:solidFill>
                <a:latin typeface="Poppins"/>
              </a:rPr>
              <a:t>Linear regression: </a:t>
            </a:r>
            <a:r>
              <a:rPr lang="pt-BR">
                <a:solidFill>
                  <a:srgbClr val="001F5D"/>
                </a:solidFill>
                <a:latin typeface="Poppins"/>
              </a:rPr>
              <a:t>tanker ships of various sizes. Although there is a linear regression (note the low r²), only the deadweight range required by the shipowner will be analyzed.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D45221A7-13F3-4402-79E0-FF2840595BF2}"/>
              </a:ext>
            </a:extLst>
          </p:cNvPr>
          <p:cNvGrpSpPr>
            <a:grpSpLocks noChangeAspect="1"/>
          </p:cNvGrpSpPr>
          <p:nvPr/>
        </p:nvGrpSpPr>
        <p:grpSpPr>
          <a:xfrm rot="2717099">
            <a:off x="428919" y="2369044"/>
            <a:ext cx="15548197" cy="16056820"/>
            <a:chOff x="0" y="0"/>
            <a:chExt cx="3623729" cy="374227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1C57965-6AE1-722D-AE45-28D434A7A213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91A468DD-0D55-5A5F-56BA-FD6ADC2FE405}"/>
              </a:ext>
            </a:extLst>
          </p:cNvPr>
          <p:cNvGrpSpPr>
            <a:grpSpLocks noChangeAspect="1"/>
          </p:cNvGrpSpPr>
          <p:nvPr/>
        </p:nvGrpSpPr>
        <p:grpSpPr>
          <a:xfrm rot="3218246">
            <a:off x="1086508" y="2706366"/>
            <a:ext cx="15548197" cy="16056820"/>
            <a:chOff x="0" y="0"/>
            <a:chExt cx="3623729" cy="3742271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E59D795-F748-CFE4-1EC6-6A3B625A05B3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8916660B-F33B-AE35-4E48-9900D07D8119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15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E3DD6C-E134-CFE4-7C88-4C616FBF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549" y="1333500"/>
            <a:ext cx="2813351" cy="941309"/>
          </a:xfrm>
          <a:prstGeom prst="rect">
            <a:avLst/>
          </a:prstGeom>
        </p:spPr>
      </p:pic>
      <p:sp>
        <p:nvSpPr>
          <p:cNvPr id="20" name="TextBox 41">
            <a:extLst>
              <a:ext uri="{FF2B5EF4-FFF2-40B4-BE49-F238E27FC236}">
                <a16:creationId xmlns:a16="http://schemas.microsoft.com/office/drawing/2014/main" id="{CD6AAD80-1E52-B929-678F-1551FCB57067}"/>
              </a:ext>
            </a:extLst>
          </p:cNvPr>
          <p:cNvSpPr txBox="1"/>
          <p:nvPr/>
        </p:nvSpPr>
        <p:spPr>
          <a:xfrm>
            <a:off x="15261710" y="1562100"/>
            <a:ext cx="2813351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001F5D"/>
                </a:solidFill>
                <a:latin typeface="Poppins"/>
              </a:rPr>
              <a:t>Hans Otto</a:t>
            </a:r>
          </a:p>
          <a:p>
            <a:r>
              <a:rPr lang="en-US" sz="1849" b="1">
                <a:solidFill>
                  <a:srgbClr val="001F5D"/>
                </a:solidFill>
                <a:latin typeface="Poppins"/>
              </a:rPr>
              <a:t>Kristensen</a:t>
            </a:r>
          </a:p>
        </p:txBody>
      </p:sp>
      <p:pic>
        <p:nvPicPr>
          <p:cNvPr id="21" name="Imagem 20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60549660-F08A-A658-E56D-248D708554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409700"/>
            <a:ext cx="4423016" cy="3365381"/>
          </a:xfrm>
          <a:prstGeom prst="rect">
            <a:avLst/>
          </a:prstGeom>
        </p:spPr>
      </p:pic>
      <p:pic>
        <p:nvPicPr>
          <p:cNvPr id="22" name="Imagem 21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51AB4B7-2459-C073-3989-873A928208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39600" y="4761005"/>
            <a:ext cx="4572000" cy="3478750"/>
          </a:xfrm>
          <a:prstGeom prst="rect">
            <a:avLst/>
          </a:prstGeom>
        </p:spPr>
      </p:pic>
      <p:pic>
        <p:nvPicPr>
          <p:cNvPr id="23" name="Imagem 2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3DB1133A-6593-BDBC-59C2-615B00DC78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7389" y="5143500"/>
            <a:ext cx="4409211" cy="3365381"/>
          </a:xfrm>
          <a:prstGeom prst="rect">
            <a:avLst/>
          </a:prstGeom>
        </p:spPr>
      </p:pic>
      <p:pic>
        <p:nvPicPr>
          <p:cNvPr id="24" name="Imagem 2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ACD38386-AA63-0A66-2440-8E50650AA7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390" y="5142075"/>
            <a:ext cx="4409210" cy="343042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0FC52B5-1B55-B748-BEDA-2CD0CA990CC1}"/>
              </a:ext>
            </a:extLst>
          </p:cNvPr>
          <p:cNvSpPr txBox="1"/>
          <p:nvPr/>
        </p:nvSpPr>
        <p:spPr>
          <a:xfrm>
            <a:off x="1147207" y="4695831"/>
            <a:ext cx="44092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LBP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from 232 to 245, with a typical value of 239.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AA58E75-5D6A-19F5-60C3-794458B57BCC}"/>
              </a:ext>
            </a:extLst>
          </p:cNvPr>
          <p:cNvSpPr txBox="1"/>
          <p:nvPr/>
        </p:nvSpPr>
        <p:spPr>
          <a:xfrm>
            <a:off x="6275157" y="4692990"/>
            <a:ext cx="53842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from 42 to 45, with typical values of 42, 43 and 44.3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8A8FA5C-FA5E-22C8-85E2-9C82FC8F9F0A}"/>
              </a:ext>
            </a:extLst>
          </p:cNvPr>
          <p:cNvSpPr txBox="1"/>
          <p:nvPr/>
        </p:nvSpPr>
        <p:spPr>
          <a:xfrm>
            <a:off x="1298298" y="8540167"/>
            <a:ext cx="50223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from 20.8 to 23.5, with typical values from 21 to 22.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14D26C5-8AB9-1E0B-3C40-BA1824276D1A}"/>
              </a:ext>
            </a:extLst>
          </p:cNvPr>
          <p:cNvSpPr txBox="1"/>
          <p:nvPr/>
        </p:nvSpPr>
        <p:spPr>
          <a:xfrm>
            <a:off x="7344114" y="8496300"/>
            <a:ext cx="224426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from 14.5 to 15.7.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0456530-61D2-A907-28F1-9BDEBD741720}"/>
              </a:ext>
            </a:extLst>
          </p:cNvPr>
          <p:cNvSpPr txBox="1"/>
          <p:nvPr/>
        </p:nvSpPr>
        <p:spPr>
          <a:xfrm>
            <a:off x="12519402" y="8188523"/>
            <a:ext cx="44230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lang="pt-BR" sz="1200" b="1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  <a:r>
              <a:rPr lang="pt-BR" sz="1600">
                <a:latin typeface="Poppins" panose="00000500000000000000" pitchFamily="2" charset="0"/>
                <a:cs typeface="Poppins" panose="00000500000000000000" pitchFamily="2" charset="0"/>
              </a:rPr>
              <a:t> from 0.81 to 0.85, with a typical value of 0.84.</a:t>
            </a:r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C8B58E8D-9A32-C05E-26D7-8B1653FADBA2}"/>
              </a:ext>
            </a:extLst>
          </p:cNvPr>
          <p:cNvSpPr/>
          <p:nvPr/>
        </p:nvSpPr>
        <p:spPr>
          <a:xfrm>
            <a:off x="16916400" y="8983721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0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AD1D1934-E746-062E-B30C-1723025A6FBD}"/>
              </a:ext>
            </a:extLst>
          </p:cNvPr>
          <p:cNvGrpSpPr>
            <a:grpSpLocks noChangeAspect="1"/>
          </p:cNvGrpSpPr>
          <p:nvPr/>
        </p:nvGrpSpPr>
        <p:grpSpPr>
          <a:xfrm rot="2717099">
            <a:off x="428804" y="2369156"/>
            <a:ext cx="15548579" cy="16056983"/>
            <a:chOff x="0" y="0"/>
            <a:chExt cx="3623818" cy="374230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B5A901B-72F6-5AD2-4624-1C22C988A71E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4E768FF-C485-4BEC-C33B-E43549416C9D}"/>
              </a:ext>
            </a:extLst>
          </p:cNvPr>
          <p:cNvGrpSpPr>
            <a:grpSpLocks noChangeAspect="1"/>
          </p:cNvGrpSpPr>
          <p:nvPr/>
        </p:nvGrpSpPr>
        <p:grpSpPr>
          <a:xfrm rot="3218246">
            <a:off x="1086365" y="2706487"/>
            <a:ext cx="15548579" cy="16056983"/>
            <a:chOff x="0" y="0"/>
            <a:chExt cx="3623818" cy="3742309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A6405E5-6547-DD56-551A-E72406203EEA}"/>
                </a:ext>
              </a:extLst>
            </p:cNvPr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918B59A9-AF03-B2E5-8419-FF932FDF06B3}"/>
              </a:ext>
            </a:extLst>
          </p:cNvPr>
          <p:cNvSpPr txBox="1"/>
          <p:nvPr/>
        </p:nvSpPr>
        <p:spPr>
          <a:xfrm>
            <a:off x="557169" y="9544304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0">
                <a:solidFill>
                  <a:schemeClr val="bg1"/>
                </a:solidFill>
                <a:latin typeface="Poppins Bold"/>
                <a:cs typeface="Poppins Bold"/>
              </a:rPr>
              <a:t>46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4642F4B-5822-68B6-9D4C-F0AD82531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043795"/>
              </p:ext>
            </p:extLst>
          </p:nvPr>
        </p:nvGraphicFramePr>
        <p:xfrm>
          <a:off x="1975569" y="6038850"/>
          <a:ext cx="6381750" cy="254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413">
                  <a:extLst>
                    <a:ext uri="{9D8B030D-6E8A-4147-A177-3AD203B41FA5}">
                      <a16:colId xmlns:a16="http://schemas.microsoft.com/office/drawing/2014/main" val="402722460"/>
                    </a:ext>
                  </a:extLst>
                </a:gridCol>
                <a:gridCol w="2106531">
                  <a:extLst>
                    <a:ext uri="{9D8B030D-6E8A-4147-A177-3AD203B41FA5}">
                      <a16:colId xmlns:a16="http://schemas.microsoft.com/office/drawing/2014/main" val="3614238610"/>
                    </a:ext>
                  </a:extLst>
                </a:gridCol>
                <a:gridCol w="1831806">
                  <a:extLst>
                    <a:ext uri="{9D8B030D-6E8A-4147-A177-3AD203B41FA5}">
                      <a16:colId xmlns:a16="http://schemas.microsoft.com/office/drawing/2014/main" val="295549255"/>
                    </a:ext>
                  </a:extLst>
                </a:gridCol>
              </a:tblGrid>
              <a:tr h="508635">
                <a:tc gridSpan="3">
                  <a:txBody>
                    <a:bodyPr/>
                    <a:lstStyle/>
                    <a:p>
                      <a:r>
                        <a:t>VCG Loaded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47468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r>
                        <a:t>Component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Position (m)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Weight (ton)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0511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r>
                        <a:t>Lightweight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12.05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22,866.21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897400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r>
                        <a:t>Total deadweight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12.74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116,779.21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36701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r>
                        <a:t>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12.63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139,645.41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84574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6ABF5B-4383-3D2D-1FD5-FE4D703036D3}"/>
              </a:ext>
            </a:extLst>
          </p:cNvPr>
          <p:cNvSpPr txBox="1"/>
          <p:nvPr/>
        </p:nvSpPr>
        <p:spPr>
          <a:xfrm>
            <a:off x="4900675" y="72988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5499BC-BADA-E2F5-79E0-5785EA2865C7}"/>
              </a:ext>
            </a:extLst>
          </p:cNvPr>
          <p:cNvSpPr txBox="1"/>
          <p:nvPr/>
        </p:nvSpPr>
        <p:spPr>
          <a:xfrm>
            <a:off x="5586475" y="2759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44191615-A435-177D-9115-650D89CF9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71209"/>
              </p:ext>
            </p:extLst>
          </p:nvPr>
        </p:nvGraphicFramePr>
        <p:xfrm>
          <a:off x="1959778" y="3330152"/>
          <a:ext cx="6381750" cy="254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304">
                  <a:extLst>
                    <a:ext uri="{9D8B030D-6E8A-4147-A177-3AD203B41FA5}">
                      <a16:colId xmlns:a16="http://schemas.microsoft.com/office/drawing/2014/main" val="1915224218"/>
                    </a:ext>
                  </a:extLst>
                </a:gridCol>
                <a:gridCol w="2093746">
                  <a:extLst>
                    <a:ext uri="{9D8B030D-6E8A-4147-A177-3AD203B41FA5}">
                      <a16:colId xmlns:a16="http://schemas.microsoft.com/office/drawing/2014/main" val="4225522834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355675353"/>
                    </a:ext>
                  </a:extLst>
                </a:gridCol>
              </a:tblGrid>
              <a:tr h="504825">
                <a:tc gridSpan="3">
                  <a:txBody>
                    <a:bodyPr/>
                    <a:lstStyle/>
                    <a:p>
                      <a:r>
                        <a:t>LCG loaded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6076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t>Component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Position (m)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Weight (ton)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15839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r>
                        <a:t>Lightweight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112.43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22,866.21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0105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r>
                        <a:t>Total deadweight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131.70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116,779.21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045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t>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128.55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139,645.41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141336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91336C-B1AE-8608-E6A6-1BC09780E7BC}"/>
              </a:ext>
            </a:extLst>
          </p:cNvPr>
          <p:cNvSpPr txBox="1"/>
          <p:nvPr/>
        </p:nvSpPr>
        <p:spPr>
          <a:xfrm>
            <a:off x="5325218" y="58782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BFB4748-8A69-D0A7-C817-B1F80EA21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05062"/>
              </p:ext>
            </p:extLst>
          </p:nvPr>
        </p:nvGraphicFramePr>
        <p:xfrm>
          <a:off x="10051054" y="6015409"/>
          <a:ext cx="6381531" cy="254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228">
                  <a:extLst>
                    <a:ext uri="{9D8B030D-6E8A-4147-A177-3AD203B41FA5}">
                      <a16:colId xmlns:a16="http://schemas.microsoft.com/office/drawing/2014/main" val="2994702044"/>
                    </a:ext>
                  </a:extLst>
                </a:gridCol>
                <a:gridCol w="1815909">
                  <a:extLst>
                    <a:ext uri="{9D8B030D-6E8A-4147-A177-3AD203B41FA5}">
                      <a16:colId xmlns:a16="http://schemas.microsoft.com/office/drawing/2014/main" val="2616458343"/>
                    </a:ext>
                  </a:extLst>
                </a:gridCol>
                <a:gridCol w="2082394">
                  <a:extLst>
                    <a:ext uri="{9D8B030D-6E8A-4147-A177-3AD203B41FA5}">
                      <a16:colId xmlns:a16="http://schemas.microsoft.com/office/drawing/2014/main" val="3908134017"/>
                    </a:ext>
                  </a:extLst>
                </a:gridCol>
              </a:tblGrid>
              <a:tr h="497621">
                <a:tc gridSpan="3">
                  <a:txBody>
                    <a:bodyPr/>
                    <a:lstStyle/>
                    <a:p>
                      <a:r>
                        <a:t>VCG Ballast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38664"/>
                  </a:ext>
                </a:extLst>
              </a:tr>
              <a:tr h="500808">
                <a:tc>
                  <a:txBody>
                    <a:bodyPr/>
                    <a:lstStyle/>
                    <a:p>
                      <a:r>
                        <a:t>Component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Position (m)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Weight (ton)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540249"/>
                  </a:ext>
                </a:extLst>
              </a:tr>
              <a:tr h="526750">
                <a:tc>
                  <a:txBody>
                    <a:bodyPr/>
                    <a:lstStyle/>
                    <a:p>
                      <a:r>
                        <a:t>Lightweight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12.05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22,866.21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97323"/>
                  </a:ext>
                </a:extLst>
              </a:tr>
              <a:tr h="520375">
                <a:tc>
                  <a:txBody>
                    <a:bodyPr/>
                    <a:lstStyle/>
                    <a:p>
                      <a:r>
                        <a:t>Total deadweight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11.46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58,090.26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309724"/>
                  </a:ext>
                </a:extLst>
              </a:tr>
              <a:tr h="497621">
                <a:tc>
                  <a:txBody>
                    <a:bodyPr/>
                    <a:lstStyle/>
                    <a:p>
                      <a:r>
                        <a:t>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11.62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80,956.47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11214"/>
                  </a:ext>
                </a:extLst>
              </a:tr>
            </a:tbl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F5EDA6-B3D2-1799-2C25-CB2990116B10}"/>
              </a:ext>
            </a:extLst>
          </p:cNvPr>
          <p:cNvSpPr txBox="1"/>
          <p:nvPr/>
        </p:nvSpPr>
        <p:spPr>
          <a:xfrm>
            <a:off x="12673075" y="29554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C1F991C3-B91F-B3BF-EBE8-AE37CE6F1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15399"/>
              </p:ext>
            </p:extLst>
          </p:nvPr>
        </p:nvGraphicFramePr>
        <p:xfrm>
          <a:off x="10034793" y="3314487"/>
          <a:ext cx="6381750" cy="254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239">
                  <a:extLst>
                    <a:ext uri="{9D8B030D-6E8A-4147-A177-3AD203B41FA5}">
                      <a16:colId xmlns:a16="http://schemas.microsoft.com/office/drawing/2014/main" val="1551831809"/>
                    </a:ext>
                  </a:extLst>
                </a:gridCol>
                <a:gridCol w="2186811">
                  <a:extLst>
                    <a:ext uri="{9D8B030D-6E8A-4147-A177-3AD203B41FA5}">
                      <a16:colId xmlns:a16="http://schemas.microsoft.com/office/drawing/2014/main" val="949918859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936034790"/>
                    </a:ext>
                  </a:extLst>
                </a:gridCol>
              </a:tblGrid>
              <a:tr h="504825">
                <a:tc gridSpan="3">
                  <a:txBody>
                    <a:bodyPr/>
                    <a:lstStyle/>
                    <a:p>
                      <a:r>
                        <a:t>LCG ballast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44134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t>Component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Position (m)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Weight (ton)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66188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r>
                        <a:t>Lightweight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112.43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22,866.21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8124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r>
                        <a:t>Total deadweight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134.80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58,090.26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2844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t>Total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128.48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80,956.47</a:t>
                      </a:r>
                    </a:p>
                  </a:txBody>
                  <a:tcPr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7895"/>
                  </a:ext>
                </a:extLst>
              </a:tr>
            </a:tbl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20F349CB-628A-C89A-2C8B-934BFAA95AE8}"/>
              </a:ext>
            </a:extLst>
          </p:cNvPr>
          <p:cNvSpPr txBox="1"/>
          <p:nvPr/>
        </p:nvSpPr>
        <p:spPr>
          <a:xfrm>
            <a:off x="762000" y="749202"/>
            <a:ext cx="1554747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3750" b="1">
                <a:solidFill>
                  <a:srgbClr val="001F5D"/>
                </a:solidFill>
                <a:latin typeface="Poppins"/>
                <a:ea typeface="+mn-lt"/>
                <a:cs typeface="Poppins"/>
              </a:rPr>
              <a:t>C</a:t>
            </a:r>
            <a:r>
              <a:rPr lang="en-US" sz="3750" b="1">
                <a:solidFill>
                  <a:srgbClr val="001F5D"/>
                </a:solidFill>
                <a:latin typeface="Poppins"/>
                <a:ea typeface="+mn-lt"/>
                <a:cs typeface="Poppins"/>
              </a:rPr>
              <a:t>ENTER OF GRAVITY</a:t>
            </a:r>
            <a:r>
              <a:rPr lang="en-US" sz="3750">
                <a:solidFill>
                  <a:srgbClr val="001F5D"/>
                </a:solidFill>
                <a:latin typeface="Poppins"/>
                <a:ea typeface="+mn-lt"/>
                <a:cs typeface="Poppins"/>
              </a:rPr>
              <a:t>IN TWO CONDITIONS</a:t>
            </a:r>
            <a:endParaRPr lang="en-US" sz="3750">
              <a:solidFill>
                <a:srgbClr val="001F5D"/>
              </a:solidFill>
              <a:latin typeface="Poppins"/>
              <a:cs typeface="Poppin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D76A352-8B45-F209-F865-8850357D978F}"/>
              </a:ext>
            </a:extLst>
          </p:cNvPr>
          <p:cNvSpPr/>
          <p:nvPr/>
        </p:nvSpPr>
        <p:spPr>
          <a:xfrm>
            <a:off x="1950626" y="1992546"/>
            <a:ext cx="6379049" cy="1315535"/>
          </a:xfrm>
          <a:prstGeom prst="roundRect">
            <a:avLst/>
          </a:prstGeom>
          <a:solidFill>
            <a:srgbClr val="001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cs typeface="Calibri"/>
            </a:endParaRPr>
          </a:p>
          <a:p>
            <a:pPr algn="ctr"/>
            <a:endParaRPr lang="pt-BR">
              <a:cs typeface="Calibri"/>
            </a:endParaRPr>
          </a:p>
          <a:p>
            <a:pPr algn="ctr"/>
            <a:endParaRPr lang="pt-BR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162757A-DD92-B82E-1E0C-0C2935242E30}"/>
              </a:ext>
            </a:extLst>
          </p:cNvPr>
          <p:cNvSpPr txBox="1"/>
          <p:nvPr/>
        </p:nvSpPr>
        <p:spPr>
          <a:xfrm>
            <a:off x="2020101" y="2107752"/>
            <a:ext cx="626465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latin typeface="Poppins"/>
                <a:cs typeface="Calibri" panose="020F0502020204030204"/>
              </a:rPr>
              <a:t>LOADED:</a:t>
            </a:r>
            <a:endParaRPr lang="pt-BR" sz="2400">
              <a:solidFill>
                <a:schemeClr val="bg1"/>
              </a:solidFill>
              <a:latin typeface="Poppins"/>
              <a:cs typeface="Calibri" panose="020F05020202040302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This condition implies maximum draft;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Preferable</a:t>
            </a:r>
            <a:r>
              <a:rPr lang="pt-BR" sz="2000" err="1">
                <a:solidFill>
                  <a:schemeClr val="bg1"/>
                </a:solidFill>
                <a:latin typeface="Poppins"/>
                <a:cs typeface="Calibri" panose="020F0502020204030204"/>
              </a:rPr>
              <a:t>trim</a:t>
            </a: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 close to zero.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A4FF3AE-0771-EF90-66AF-D46A2641342C}"/>
              </a:ext>
            </a:extLst>
          </p:cNvPr>
          <p:cNvSpPr/>
          <p:nvPr/>
        </p:nvSpPr>
        <p:spPr>
          <a:xfrm>
            <a:off x="9977820" y="1983420"/>
            <a:ext cx="6454766" cy="1315535"/>
          </a:xfrm>
          <a:prstGeom prst="roundRect">
            <a:avLst/>
          </a:prstGeom>
          <a:solidFill>
            <a:srgbClr val="001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cs typeface="Calibri"/>
            </a:endParaRPr>
          </a:p>
          <a:p>
            <a:pPr algn="ctr"/>
            <a:endParaRPr lang="pt-BR">
              <a:cs typeface="Calibri"/>
            </a:endParaRPr>
          </a:p>
          <a:p>
            <a:pPr algn="ctr"/>
            <a:endParaRPr lang="pt-BR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0053545-4BC7-7CFD-3081-B21E28A712B1}"/>
              </a:ext>
            </a:extLst>
          </p:cNvPr>
          <p:cNvSpPr txBox="1"/>
          <p:nvPr/>
        </p:nvSpPr>
        <p:spPr>
          <a:xfrm>
            <a:off x="10047293" y="2098626"/>
            <a:ext cx="624967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latin typeface="Poppins"/>
                <a:cs typeface="Calibri" panose="020F0502020204030204"/>
              </a:rPr>
              <a:t>BALLAST:</a:t>
            </a:r>
            <a:endParaRPr lang="pt-BR" sz="2400">
              <a:solidFill>
                <a:schemeClr val="bg1"/>
              </a:solidFill>
              <a:latin typeface="Poppins"/>
              <a:cs typeface="Calibri" panose="020F05020202040302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This condition implies minimum draft;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If there is</a:t>
            </a:r>
            <a:r>
              <a:rPr lang="pt-BR" sz="2000" err="1">
                <a:solidFill>
                  <a:schemeClr val="bg1"/>
                </a:solidFill>
                <a:latin typeface="Poppins"/>
                <a:cs typeface="Calibri" panose="020F0502020204030204"/>
              </a:rPr>
              <a:t>trim</a:t>
            </a:r>
            <a:r>
              <a:rPr lang="pt-BR" sz="2000">
                <a:solidFill>
                  <a:schemeClr val="bg1"/>
                </a:solidFill>
                <a:latin typeface="Poppins"/>
                <a:cs typeface="Calibri" panose="020F0502020204030204"/>
              </a:rPr>
              <a:t>, preferable &gt;0;</a:t>
            </a:r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759C0670-5EF4-42F2-138A-02D7BC83EA80}"/>
              </a:ext>
            </a:extLst>
          </p:cNvPr>
          <p:cNvSpPr/>
          <p:nvPr/>
        </p:nvSpPr>
        <p:spPr>
          <a:xfrm>
            <a:off x="16916400" y="8983721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3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531900" cy="10287000"/>
          </a:xfrm>
          <a:custGeom>
            <a:avLst/>
            <a:gdLst/>
            <a:ahLst/>
            <a:cxnLst/>
            <a:rect l="l" t="t" r="r" b="b"/>
            <a:pathLst>
              <a:path w="10531900" h="10287000">
                <a:moveTo>
                  <a:pt x="0" y="0"/>
                </a:moveTo>
                <a:lnTo>
                  <a:pt x="10531900" y="0"/>
                </a:lnTo>
                <a:lnTo>
                  <a:pt x="10531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3593671" y="1730519"/>
            <a:ext cx="14753143" cy="473881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2272638">
            <a:off x="13186911" y="-323503"/>
            <a:ext cx="10040114" cy="10368553"/>
            <a:chOff x="0" y="0"/>
            <a:chExt cx="3623729" cy="37422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771491">
            <a:off x="13402761" y="444374"/>
            <a:ext cx="10040114" cy="10368553"/>
            <a:chOff x="0" y="0"/>
            <a:chExt cx="3623729" cy="3742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956538" y="6343239"/>
            <a:ext cx="1896925" cy="1896925"/>
          </a:xfrm>
          <a:custGeom>
            <a:avLst/>
            <a:gdLst/>
            <a:ahLst/>
            <a:cxnLst/>
            <a:rect l="l" t="t" r="r" b="b"/>
            <a:pathLst>
              <a:path w="1896925" h="1896925">
                <a:moveTo>
                  <a:pt x="0" y="0"/>
                </a:moveTo>
                <a:lnTo>
                  <a:pt x="1896924" y="0"/>
                </a:lnTo>
                <a:lnTo>
                  <a:pt x="1896924" y="1896925"/>
                </a:lnTo>
                <a:lnTo>
                  <a:pt x="0" y="1896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0" y="8363423"/>
            <a:ext cx="3810000" cy="6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rgbClr val="FFFFFF"/>
                </a:solidFill>
                <a:latin typeface="Intro Rust"/>
              </a:rPr>
              <a:t>Poli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299" y="9017843"/>
            <a:ext cx="1745402" cy="24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rgbClr val="FFFFFF"/>
                </a:solidFill>
                <a:latin typeface="Intro Rust"/>
              </a:rPr>
              <a:t>marine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173" y="2761871"/>
            <a:ext cx="6732712" cy="336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2"/>
              </a:lnSpc>
            </a:pPr>
            <a:r>
              <a:rPr lang="en-US" sz="3766" b="1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SHIPOWNER REQUIREMENTS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FIRST ESTIMATES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WEIGHTS AND CENTERS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4. SPACE AND ARRANGEMENT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5. STABILITY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7826" y="1049320"/>
            <a:ext cx="3738059" cy="105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27"/>
              </a:lnSpc>
            </a:pPr>
            <a:r>
              <a:rPr lang="en-US" sz="7280">
                <a:solidFill>
                  <a:srgbClr val="001F5D"/>
                </a:solidFill>
                <a:latin typeface="Antonio"/>
              </a:rPr>
              <a:t>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0198" y="9506843"/>
            <a:ext cx="5033224" cy="25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895">
                <a:solidFill>
                  <a:srgbClr val="293550"/>
                </a:solidFill>
                <a:latin typeface="Poppins"/>
              </a:rPr>
              <a:t>PNV3415 –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Project</a:t>
            </a:r>
            <a:r>
              <a:rPr lang="en-US" sz="1895">
                <a:solidFill>
                  <a:srgbClr val="293550"/>
                </a:solidFill>
                <a:latin typeface="Poppins"/>
              </a:rPr>
              <a:t> of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Ships</a:t>
            </a:r>
            <a:endParaRPr lang="en-US" sz="1895">
              <a:solidFill>
                <a:srgbClr val="293550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3086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alphaModFix amt="1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79626">
            <a:off x="11876679" y="4010325"/>
            <a:ext cx="6832819" cy="7056338"/>
            <a:chOff x="0" y="0"/>
            <a:chExt cx="3623729" cy="37422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421521">
            <a:off x="11683476" y="4517613"/>
            <a:ext cx="6832819" cy="7056338"/>
            <a:chOff x="0" y="0"/>
            <a:chExt cx="3623729" cy="3742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1344744">
            <a:off x="664900" y="-2100211"/>
            <a:ext cx="9950266" cy="6046904"/>
            <a:chOff x="0" y="0"/>
            <a:chExt cx="6434671" cy="3910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704013">
            <a:off x="-163555" y="-1737762"/>
            <a:ext cx="9950266" cy="6046904"/>
            <a:chOff x="0" y="0"/>
            <a:chExt cx="6434671" cy="3910432"/>
          </a:xfrm>
          <a:solidFill>
            <a:srgbClr val="004AAD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780041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3558639" y="7685650"/>
            <a:ext cx="1008908" cy="1030812"/>
          </a:xfrm>
          <a:custGeom>
            <a:avLst/>
            <a:gdLst/>
            <a:ahLst/>
            <a:cxnLst/>
            <a:rect l="l" t="t" r="r" b="b"/>
            <a:pathLst>
              <a:path w="1008908" h="1030812">
                <a:moveTo>
                  <a:pt x="0" y="0"/>
                </a:moveTo>
                <a:lnTo>
                  <a:pt x="1008908" y="0"/>
                </a:lnTo>
                <a:lnTo>
                  <a:pt x="1008908" y="1030812"/>
                </a:lnTo>
                <a:lnTo>
                  <a:pt x="0" y="1030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3753219" y="4435879"/>
            <a:ext cx="707200" cy="1090577"/>
          </a:xfrm>
          <a:custGeom>
            <a:avLst/>
            <a:gdLst/>
            <a:ahLst/>
            <a:cxnLst/>
            <a:rect l="l" t="t" r="r" b="b"/>
            <a:pathLst>
              <a:path w="707200" h="1090577">
                <a:moveTo>
                  <a:pt x="0" y="0"/>
                </a:moveTo>
                <a:lnTo>
                  <a:pt x="707200" y="0"/>
                </a:lnTo>
                <a:lnTo>
                  <a:pt x="707200" y="1090577"/>
                </a:lnTo>
                <a:lnTo>
                  <a:pt x="0" y="1090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3376361" y="6070686"/>
            <a:ext cx="1223516" cy="1030812"/>
          </a:xfrm>
          <a:custGeom>
            <a:avLst/>
            <a:gdLst/>
            <a:ahLst/>
            <a:cxnLst/>
            <a:rect l="l" t="t" r="r" b="b"/>
            <a:pathLst>
              <a:path w="1223516" h="1030812">
                <a:moveTo>
                  <a:pt x="0" y="0"/>
                </a:moveTo>
                <a:lnTo>
                  <a:pt x="1223516" y="0"/>
                </a:lnTo>
                <a:lnTo>
                  <a:pt x="1223516" y="1030812"/>
                </a:lnTo>
                <a:lnTo>
                  <a:pt x="0" y="1030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9149109" y="3857720"/>
            <a:ext cx="1205259" cy="1205259"/>
          </a:xfrm>
          <a:custGeom>
            <a:avLst/>
            <a:gdLst/>
            <a:ahLst/>
            <a:cxnLst/>
            <a:rect l="l" t="t" r="r" b="b"/>
            <a:pathLst>
              <a:path w="1205259" h="1205259">
                <a:moveTo>
                  <a:pt x="0" y="0"/>
                </a:moveTo>
                <a:lnTo>
                  <a:pt x="1205259" y="0"/>
                </a:lnTo>
                <a:lnTo>
                  <a:pt x="1205259" y="1205260"/>
                </a:lnTo>
                <a:lnTo>
                  <a:pt x="0" y="1205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4852976" y="4608001"/>
            <a:ext cx="320162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PRODUCT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CRUDE OIL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0861" y="1566161"/>
            <a:ext cx="3797100" cy="60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173">
                <a:solidFill>
                  <a:srgbClr val="FFFFFF"/>
                </a:solidFill>
                <a:latin typeface="Poppins Bold"/>
              </a:rPr>
              <a:t>REQUIREMENTS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0861" y="2189046"/>
            <a:ext cx="3797100" cy="60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173">
                <a:solidFill>
                  <a:srgbClr val="FFFFFF"/>
                </a:solidFill>
                <a:latin typeface="Poppins"/>
              </a:rPr>
              <a:t>SHIP OWNER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86168" y="429099"/>
            <a:ext cx="3810000" cy="6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rgbClr val="001F5D"/>
                </a:solidFill>
                <a:latin typeface="Intro Rust"/>
              </a:rPr>
              <a:t>Poly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18467" y="1083518"/>
            <a:ext cx="1745402" cy="24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rgbClr val="001F5D"/>
                </a:solidFill>
                <a:latin typeface="Intro Rust"/>
              </a:rPr>
              <a:t>marine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26902" y="4131158"/>
            <a:ext cx="433209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AUTONOMY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6,000 NAUTICAL MILES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52976" y="7779457"/>
            <a:ext cx="5534383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DEADWEIGHT CARGO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115,500 TONS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19775" y="2508718"/>
            <a:ext cx="521751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ROUTE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ALGERIA - USA/HOLLAND/UK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85306" y="6237850"/>
            <a:ext cx="3660808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SPEED</a:t>
            </a:r>
          </a:p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"/>
              </a:rPr>
              <a:t>15.7 KNOTS</a:t>
            </a:r>
          </a:p>
        </p:txBody>
      </p:sp>
      <p:pic>
        <p:nvPicPr>
          <p:cNvPr id="30" name="Gráfico 29" descr="Bússola de mapa com preenchimento sólido">
            <a:extLst>
              <a:ext uri="{FF2B5EF4-FFF2-40B4-BE49-F238E27FC236}">
                <a16:creationId xmlns:a16="http://schemas.microsoft.com/office/drawing/2014/main" id="{9F474006-C09E-4C95-DFFE-C2FBF255A4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5498" y="2247900"/>
            <a:ext cx="1200516" cy="120051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>
                <a:extLst>
                  <a:ext uri="{FF2B5EF4-FFF2-40B4-BE49-F238E27FC236}">
                    <a16:creationId xmlns:a16="http://schemas.microsoft.com/office/drawing/2014/main" id="{41C86EEB-BE39-E054-4248-C55E6248E8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6474717"/>
                  </p:ext>
                </p:extLst>
              </p:nvPr>
            </p:nvGraphicFramePr>
            <p:xfrm>
              <a:off x="10137166" y="2402544"/>
              <a:ext cx="9824664" cy="881597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9824664" cy="8815972"/>
                    </a:xfrm>
                    <a:prstGeom prst="rect">
                      <a:avLst/>
                    </a:prstGeom>
                  </am3d:spPr>
                  <am3d:camera>
                    <am3d:pos x="0" y="0" z="507596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4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087" ay="-1145529" az="-12452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06580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>
                <a:extLst>
                  <a:ext uri="{FF2B5EF4-FFF2-40B4-BE49-F238E27FC236}">
                    <a16:creationId xmlns:a16="http://schemas.microsoft.com/office/drawing/2014/main" id="{41C86EEB-BE39-E054-4248-C55E6248E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37166" y="2402544"/>
                <a:ext cx="9824664" cy="881597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19">
            <a:extLst>
              <a:ext uri="{FF2B5EF4-FFF2-40B4-BE49-F238E27FC236}">
                <a16:creationId xmlns:a16="http://schemas.microsoft.com/office/drawing/2014/main" id="{5C0681CF-B077-989D-1571-D11BF46F657E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16000" y="8139013"/>
            <a:ext cx="1952982" cy="846386"/>
          </a:xfrm>
          <a:prstGeom prst="rect">
            <a:avLst/>
          </a:prstGeom>
        </p:spPr>
        <p:txBody>
          <a:bodyPr wrap="square" lIns="0" tIns="0" rIns="0" bIns="0" rtlCol="0" anchor="t">
            <a:prstTxWarp prst="textCascadeUp">
              <a:avLst>
                <a:gd name="adj" fmla="val 63430"/>
              </a:avLst>
            </a:prstTxWarp>
            <a:spAutoFit/>
          </a:bodyPr>
          <a:lstStyle/>
          <a:p>
            <a:pPr>
              <a:lnSpc>
                <a:spcPts val="1914"/>
              </a:lnSpc>
            </a:pPr>
            <a:r>
              <a:rPr lang="pt-BR" sz="2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DRAFT</a:t>
            </a:r>
            <a:r>
              <a:rPr lang="en-US" sz="2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Argélia - UK">
            <a:extLst>
              <a:ext uri="{FF2B5EF4-FFF2-40B4-BE49-F238E27FC236}">
                <a16:creationId xmlns:a16="http://schemas.microsoft.com/office/drawing/2014/main" id="{6A390986-A076-949E-BAFF-01DDD7FE9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4600" y="5144614"/>
            <a:ext cx="8153400" cy="5178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15842362-41C9-EFBB-65BE-EC4F54302AF3}"/>
              </a:ext>
            </a:extLst>
          </p:cNvPr>
          <p:cNvSpPr txBox="1"/>
          <p:nvPr/>
        </p:nvSpPr>
        <p:spPr>
          <a:xfrm>
            <a:off x="1871528" y="914631"/>
            <a:ext cx="4598387" cy="644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 Bold"/>
              </a:rPr>
              <a:t>ARZEW PORT</a:t>
            </a:r>
          </a:p>
        </p:txBody>
      </p:sp>
      <p:pic>
        <p:nvPicPr>
          <p:cNvPr id="4" name="Imagem 3" descr="Argélia - EUA">
            <a:extLst>
              <a:ext uri="{FF2B5EF4-FFF2-40B4-BE49-F238E27FC236}">
                <a16:creationId xmlns:a16="http://schemas.microsoft.com/office/drawing/2014/main" id="{5AB64FAD-B861-8A33-CD50-1BADF126EC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7800" y="-1"/>
            <a:ext cx="8153400" cy="4883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 descr="Argélia - Holanda">
            <a:extLst>
              <a:ext uri="{FF2B5EF4-FFF2-40B4-BE49-F238E27FC236}">
                <a16:creationId xmlns:a16="http://schemas.microsoft.com/office/drawing/2014/main" id="{FCA65034-F0CD-99BB-C723-77CAE8F7A1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5143500"/>
            <a:ext cx="8153400" cy="51707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 16">
            <a:extLst>
              <a:ext uri="{FF2B5EF4-FFF2-40B4-BE49-F238E27FC236}">
                <a16:creationId xmlns:a16="http://schemas.microsoft.com/office/drawing/2014/main" id="{EAA17511-F198-F651-DDD1-C1E8284E764E}"/>
              </a:ext>
            </a:extLst>
          </p:cNvPr>
          <p:cNvGrpSpPr/>
          <p:nvPr/>
        </p:nvGrpSpPr>
        <p:grpSpPr>
          <a:xfrm>
            <a:off x="8182604" y="2354688"/>
            <a:ext cx="3489289" cy="2073703"/>
            <a:chOff x="0" y="0"/>
            <a:chExt cx="995404" cy="524629"/>
          </a:xfrm>
        </p:grpSpPr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7885B030-157C-9436-84E9-82D99901CDF7}"/>
                </a:ext>
              </a:extLst>
            </p:cNvPr>
            <p:cNvSpPr/>
            <p:nvPr/>
          </p:nvSpPr>
          <p:spPr>
            <a:xfrm>
              <a:off x="0" y="0"/>
              <a:ext cx="995404" cy="524629"/>
            </a:xfrm>
            <a:custGeom>
              <a:avLst/>
              <a:gdLst/>
              <a:ahLst/>
              <a:cxnLst/>
              <a:rect l="l" t="t" r="r" b="b"/>
              <a:pathLst>
                <a:path w="995404" h="524629">
                  <a:moveTo>
                    <a:pt x="142001" y="0"/>
                  </a:moveTo>
                  <a:lnTo>
                    <a:pt x="853403" y="0"/>
                  </a:lnTo>
                  <a:cubicBezTo>
                    <a:pt x="931828" y="0"/>
                    <a:pt x="995404" y="63576"/>
                    <a:pt x="995404" y="142001"/>
                  </a:cubicBezTo>
                  <a:lnTo>
                    <a:pt x="995404" y="382628"/>
                  </a:lnTo>
                  <a:cubicBezTo>
                    <a:pt x="995404" y="461053"/>
                    <a:pt x="931828" y="524629"/>
                    <a:pt x="853403" y="524629"/>
                  </a:cubicBezTo>
                  <a:lnTo>
                    <a:pt x="142001" y="524629"/>
                  </a:lnTo>
                  <a:cubicBezTo>
                    <a:pt x="63576" y="524629"/>
                    <a:pt x="0" y="461053"/>
                    <a:pt x="0" y="382628"/>
                  </a:cubicBezTo>
                  <a:lnTo>
                    <a:pt x="0" y="142001"/>
                  </a:lnTo>
                  <a:cubicBezTo>
                    <a:pt x="0" y="63576"/>
                    <a:pt x="63576" y="0"/>
                    <a:pt x="14200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7338E6AB-FCC0-1C79-1976-C5971C163313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2600" tIns="32600" rIns="32600" bIns="32600" rtlCol="0" anchor="ctr"/>
            <a:lstStyle/>
            <a:p>
              <a:pPr algn="ctr">
                <a:lnSpc>
                  <a:spcPts val="1706"/>
                </a:lnSpc>
              </a:pPr>
              <a:endParaRPr/>
            </a:p>
          </p:txBody>
        </p:sp>
      </p:grpSp>
      <p:sp>
        <p:nvSpPr>
          <p:cNvPr id="14" name="Freeform 23">
            <a:extLst>
              <a:ext uri="{FF2B5EF4-FFF2-40B4-BE49-F238E27FC236}">
                <a16:creationId xmlns:a16="http://schemas.microsoft.com/office/drawing/2014/main" id="{0DDA077C-6274-A520-536E-FCAF4EF4FDF4}"/>
              </a:ext>
            </a:extLst>
          </p:cNvPr>
          <p:cNvSpPr/>
          <p:nvPr/>
        </p:nvSpPr>
        <p:spPr>
          <a:xfrm>
            <a:off x="8157345" y="2062348"/>
            <a:ext cx="1073371" cy="1024492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583D44AD-A5FE-5570-CE89-D817AAE69EF2}"/>
              </a:ext>
            </a:extLst>
          </p:cNvPr>
          <p:cNvSpPr txBox="1"/>
          <p:nvPr/>
        </p:nvSpPr>
        <p:spPr>
          <a:xfrm>
            <a:off x="9308610" y="2505049"/>
            <a:ext cx="2048318" cy="56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PORT OF VIRGINIA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9D850618-C3BF-3FAE-58B5-F2609E5EB2BE}"/>
              </a:ext>
            </a:extLst>
          </p:cNvPr>
          <p:cNvSpPr txBox="1"/>
          <p:nvPr/>
        </p:nvSpPr>
        <p:spPr>
          <a:xfrm>
            <a:off x="8484315" y="3192889"/>
            <a:ext cx="297488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1400">
                <a:solidFill>
                  <a:srgbClr val="FFFFFF"/>
                </a:solidFill>
                <a:latin typeface="Poppins"/>
              </a:rPr>
              <a:t>It has the Norfolk Naval base. The largest ship that ever docked in the port was 396m long.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The</a:t>
            </a:r>
            <a:r>
              <a:rPr lang="pt-BR" sz="1400">
                <a:solidFill>
                  <a:srgbClr val="FFFFFF"/>
                </a:solidFill>
                <a:latin typeface="Poppins"/>
              </a:rPr>
              <a:t> 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draft</a:t>
            </a:r>
            <a:r>
              <a:rPr lang="pt-BR" sz="1400">
                <a:solidFill>
                  <a:srgbClr val="FFFFFF"/>
                </a:solidFill>
                <a:latin typeface="Poppins"/>
              </a:rPr>
              <a:t> 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maximum is 15.24m.</a:t>
            </a:r>
            <a:endParaRPr lang="en-US" sz="1400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0" name="Imagem 19" descr="Bandeira de país&#10;&#10;Descrição gerada automaticamente">
            <a:extLst>
              <a:ext uri="{FF2B5EF4-FFF2-40B4-BE49-F238E27FC236}">
                <a16:creationId xmlns:a16="http://schemas.microsoft.com/office/drawing/2014/main" id="{110107E0-64FA-DC3E-C231-C440660A80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p:blipFill>
        <p:spPr>
          <a:xfrm>
            <a:off x="8248328" y="2130876"/>
            <a:ext cx="891405" cy="887436"/>
          </a:xfrm>
          <a:custGeom>
            <a:avLst/>
            <a:gdLst>
              <a:gd name="connsiteX0" fmla="*/ 445703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3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3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3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3" y="887432"/>
                </a:cubicBezTo>
                <a:cubicBezTo>
                  <a:pt x="286706" y="888143"/>
                  <a:pt x="139483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3" y="83710"/>
                  <a:pt x="286706" y="-706"/>
                  <a:pt x="445703" y="5"/>
                </a:cubicBezTo>
                <a:close/>
              </a:path>
            </a:pathLst>
          </a:custGeom>
        </p:spPr>
      </p:pic>
      <p:grpSp>
        <p:nvGrpSpPr>
          <p:cNvPr id="21" name="Group 16">
            <a:extLst>
              <a:ext uri="{FF2B5EF4-FFF2-40B4-BE49-F238E27FC236}">
                <a16:creationId xmlns:a16="http://schemas.microsoft.com/office/drawing/2014/main" id="{A721E3E9-B9C9-ED07-8D4B-EA1573876C52}"/>
              </a:ext>
            </a:extLst>
          </p:cNvPr>
          <p:cNvGrpSpPr/>
          <p:nvPr/>
        </p:nvGrpSpPr>
        <p:grpSpPr>
          <a:xfrm>
            <a:off x="5257800" y="6199464"/>
            <a:ext cx="3489289" cy="2025187"/>
            <a:chOff x="0" y="0"/>
            <a:chExt cx="995404" cy="524629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61A9CCE-F663-817C-6F24-6348755D31D8}"/>
                </a:ext>
              </a:extLst>
            </p:cNvPr>
            <p:cNvSpPr/>
            <p:nvPr/>
          </p:nvSpPr>
          <p:spPr>
            <a:xfrm>
              <a:off x="0" y="0"/>
              <a:ext cx="995404" cy="524629"/>
            </a:xfrm>
            <a:custGeom>
              <a:avLst/>
              <a:gdLst/>
              <a:ahLst/>
              <a:cxnLst/>
              <a:rect l="l" t="t" r="r" b="b"/>
              <a:pathLst>
                <a:path w="995404" h="524629">
                  <a:moveTo>
                    <a:pt x="142001" y="0"/>
                  </a:moveTo>
                  <a:lnTo>
                    <a:pt x="853403" y="0"/>
                  </a:lnTo>
                  <a:cubicBezTo>
                    <a:pt x="931828" y="0"/>
                    <a:pt x="995404" y="63576"/>
                    <a:pt x="995404" y="142001"/>
                  </a:cubicBezTo>
                  <a:lnTo>
                    <a:pt x="995404" y="382628"/>
                  </a:lnTo>
                  <a:cubicBezTo>
                    <a:pt x="995404" y="461053"/>
                    <a:pt x="931828" y="524629"/>
                    <a:pt x="853403" y="524629"/>
                  </a:cubicBezTo>
                  <a:lnTo>
                    <a:pt x="142001" y="524629"/>
                  </a:lnTo>
                  <a:cubicBezTo>
                    <a:pt x="63576" y="524629"/>
                    <a:pt x="0" y="461053"/>
                    <a:pt x="0" y="382628"/>
                  </a:cubicBezTo>
                  <a:lnTo>
                    <a:pt x="0" y="142001"/>
                  </a:lnTo>
                  <a:cubicBezTo>
                    <a:pt x="0" y="63576"/>
                    <a:pt x="63576" y="0"/>
                    <a:pt x="14200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B3AC197A-0751-2ACC-BE6C-43B5A2F467B1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2600" tIns="32600" rIns="32600" bIns="32600" rtlCol="0" anchor="ctr"/>
            <a:lstStyle/>
            <a:p>
              <a:pPr algn="ctr">
                <a:lnSpc>
                  <a:spcPts val="1706"/>
                </a:lnSpc>
              </a:pPr>
              <a:endParaRPr/>
            </a:p>
          </p:txBody>
        </p: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AC23CC40-4F3D-B5C8-1C8D-CD99D0957B8C}"/>
              </a:ext>
            </a:extLst>
          </p:cNvPr>
          <p:cNvSpPr/>
          <p:nvPr/>
        </p:nvSpPr>
        <p:spPr>
          <a:xfrm>
            <a:off x="5232541" y="5907124"/>
            <a:ext cx="1073371" cy="1024492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899BD3EE-438B-BB94-1C93-AAB69944964A}"/>
              </a:ext>
            </a:extLst>
          </p:cNvPr>
          <p:cNvSpPr txBox="1"/>
          <p:nvPr/>
        </p:nvSpPr>
        <p:spPr>
          <a:xfrm>
            <a:off x="6383806" y="6349825"/>
            <a:ext cx="2048318" cy="56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PORT OF ROTTERDAM</a:t>
            </a: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709D04D7-B12F-48EF-F5A7-BEE06F58C064}"/>
              </a:ext>
            </a:extLst>
          </p:cNvPr>
          <p:cNvSpPr txBox="1"/>
          <p:nvPr/>
        </p:nvSpPr>
        <p:spPr>
          <a:xfrm>
            <a:off x="5559511" y="7037665"/>
            <a:ext cx="297488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1400">
                <a:solidFill>
                  <a:srgbClr val="FFFFFF"/>
                </a:solidFill>
                <a:latin typeface="Poppins"/>
              </a:rPr>
              <a:t>The port has the capacity to accommodate ULCC type oil tankers, supporting a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draft of up to 22.55m.</a:t>
            </a:r>
            <a:endParaRPr lang="en-US" sz="1400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34" name="Imagem 33" descr="Forma, Retângulo&#10;&#10;Descrição gerada automaticamente">
            <a:extLst>
              <a:ext uri="{FF2B5EF4-FFF2-40B4-BE49-F238E27FC236}">
                <a16:creationId xmlns:a16="http://schemas.microsoft.com/office/drawing/2014/main" id="{EFE95FC6-3FBF-DC14-D63D-75F03DB1853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p:blipFill>
        <p:spPr>
          <a:xfrm>
            <a:off x="5328846" y="5977251"/>
            <a:ext cx="891405" cy="887436"/>
          </a:xfrm>
          <a:custGeom>
            <a:avLst/>
            <a:gdLst>
              <a:gd name="connsiteX0" fmla="*/ 445702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2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2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2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2" y="887432"/>
                </a:cubicBezTo>
                <a:cubicBezTo>
                  <a:pt x="286706" y="888143"/>
                  <a:pt x="139482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2" y="83710"/>
                  <a:pt x="286706" y="-706"/>
                  <a:pt x="445702" y="5"/>
                </a:cubicBezTo>
                <a:close/>
              </a:path>
            </a:pathLst>
          </a:custGeom>
        </p:spPr>
      </p:pic>
      <p:grpSp>
        <p:nvGrpSpPr>
          <p:cNvPr id="35" name="Group 16">
            <a:extLst>
              <a:ext uri="{FF2B5EF4-FFF2-40B4-BE49-F238E27FC236}">
                <a16:creationId xmlns:a16="http://schemas.microsoft.com/office/drawing/2014/main" id="{5603F41B-BE44-A2B0-DD6B-6B6F7911976D}"/>
              </a:ext>
            </a:extLst>
          </p:cNvPr>
          <p:cNvGrpSpPr/>
          <p:nvPr/>
        </p:nvGrpSpPr>
        <p:grpSpPr>
          <a:xfrm>
            <a:off x="10515600" y="6057900"/>
            <a:ext cx="3489289" cy="2057400"/>
            <a:chOff x="0" y="0"/>
            <a:chExt cx="995404" cy="524629"/>
          </a:xfrm>
        </p:grpSpPr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C4113D72-65BC-47FE-E798-3507C39A03B2}"/>
                </a:ext>
              </a:extLst>
            </p:cNvPr>
            <p:cNvSpPr/>
            <p:nvPr/>
          </p:nvSpPr>
          <p:spPr>
            <a:xfrm>
              <a:off x="0" y="0"/>
              <a:ext cx="995404" cy="524629"/>
            </a:xfrm>
            <a:custGeom>
              <a:avLst/>
              <a:gdLst/>
              <a:ahLst/>
              <a:cxnLst/>
              <a:rect l="l" t="t" r="r" b="b"/>
              <a:pathLst>
                <a:path w="995404" h="524629">
                  <a:moveTo>
                    <a:pt x="142001" y="0"/>
                  </a:moveTo>
                  <a:lnTo>
                    <a:pt x="853403" y="0"/>
                  </a:lnTo>
                  <a:cubicBezTo>
                    <a:pt x="931828" y="0"/>
                    <a:pt x="995404" y="63576"/>
                    <a:pt x="995404" y="142001"/>
                  </a:cubicBezTo>
                  <a:lnTo>
                    <a:pt x="995404" y="382628"/>
                  </a:lnTo>
                  <a:cubicBezTo>
                    <a:pt x="995404" y="461053"/>
                    <a:pt x="931828" y="524629"/>
                    <a:pt x="853403" y="524629"/>
                  </a:cubicBezTo>
                  <a:lnTo>
                    <a:pt x="142001" y="524629"/>
                  </a:lnTo>
                  <a:cubicBezTo>
                    <a:pt x="63576" y="524629"/>
                    <a:pt x="0" y="461053"/>
                    <a:pt x="0" y="382628"/>
                  </a:cubicBezTo>
                  <a:lnTo>
                    <a:pt x="0" y="142001"/>
                  </a:lnTo>
                  <a:cubicBezTo>
                    <a:pt x="0" y="63576"/>
                    <a:pt x="63576" y="0"/>
                    <a:pt x="14200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13F4C8D4-44CA-6D9B-529D-08EF6D7B38CC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2600" tIns="32600" rIns="32600" bIns="32600" rtlCol="0" anchor="ctr"/>
            <a:lstStyle/>
            <a:p>
              <a:pPr algn="ctr">
                <a:lnSpc>
                  <a:spcPts val="1706"/>
                </a:lnSpc>
              </a:pPr>
              <a:endParaRPr/>
            </a:p>
          </p:txBody>
        </p:sp>
      </p:grpSp>
      <p:sp>
        <p:nvSpPr>
          <p:cNvPr id="38" name="Freeform 23">
            <a:extLst>
              <a:ext uri="{FF2B5EF4-FFF2-40B4-BE49-F238E27FC236}">
                <a16:creationId xmlns:a16="http://schemas.microsoft.com/office/drawing/2014/main" id="{283DD7AB-F7B0-C52B-6D38-7EFBC5814AA3}"/>
              </a:ext>
            </a:extLst>
          </p:cNvPr>
          <p:cNvSpPr/>
          <p:nvPr/>
        </p:nvSpPr>
        <p:spPr>
          <a:xfrm>
            <a:off x="10490341" y="5765559"/>
            <a:ext cx="1073371" cy="1024492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39" name="TextBox 41">
            <a:extLst>
              <a:ext uri="{FF2B5EF4-FFF2-40B4-BE49-F238E27FC236}">
                <a16:creationId xmlns:a16="http://schemas.microsoft.com/office/drawing/2014/main" id="{3A3FDB5C-08AA-5DFB-5786-1CA153BBDE01}"/>
              </a:ext>
            </a:extLst>
          </p:cNvPr>
          <p:cNvSpPr txBox="1"/>
          <p:nvPr/>
        </p:nvSpPr>
        <p:spPr>
          <a:xfrm>
            <a:off x="11641606" y="6208260"/>
            <a:ext cx="2048318" cy="56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49" b="1">
                <a:solidFill>
                  <a:srgbClr val="FFFFFF"/>
                </a:solidFill>
                <a:latin typeface="Poppins"/>
              </a:rPr>
              <a:t>PORT OF MILFORD HAVEN</a:t>
            </a: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id="{967650BA-9932-67DB-1875-7440AD70FA4E}"/>
              </a:ext>
            </a:extLst>
          </p:cNvPr>
          <p:cNvSpPr txBox="1"/>
          <p:nvPr/>
        </p:nvSpPr>
        <p:spPr>
          <a:xfrm>
            <a:off x="10817311" y="6896100"/>
            <a:ext cx="297488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1400">
                <a:solidFill>
                  <a:srgbClr val="FFFFFF"/>
                </a:solidFill>
                <a:latin typeface="Poppins"/>
              </a:rPr>
              <a:t>Located in Wales, the channel exceeds 17m in all tidal states.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The</a:t>
            </a:r>
            <a:r>
              <a:rPr lang="pt-BR" sz="1400">
                <a:solidFill>
                  <a:srgbClr val="FFFFFF"/>
                </a:solidFill>
                <a:latin typeface="Poppins"/>
              </a:rPr>
              <a:t> </a:t>
            </a:r>
            <a:r>
              <a:rPr lang="pt-BR" sz="1400" b="1">
                <a:solidFill>
                  <a:srgbClr val="FFFFFF"/>
                </a:solidFill>
                <a:latin typeface="Poppins"/>
              </a:rPr>
              <a:t>maximum draft is 16.1m</a:t>
            </a:r>
            <a:r>
              <a:rPr lang="pt-BR" sz="1400">
                <a:solidFill>
                  <a:srgbClr val="FFFFFF"/>
                </a:solidFill>
                <a:latin typeface="Poppins"/>
              </a:rPr>
              <a:t> to dock.</a:t>
            </a:r>
            <a:endParaRPr lang="en-US" sz="1400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CAA60558-F0C4-769B-0F39-1B5070DDE08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9866" r="19866"/>
          <a:stretch/>
        </p:blipFill>
        <p:spPr>
          <a:xfrm>
            <a:off x="10581324" y="5834087"/>
            <a:ext cx="891405" cy="887436"/>
          </a:xfrm>
          <a:custGeom>
            <a:avLst/>
            <a:gdLst>
              <a:gd name="connsiteX0" fmla="*/ 445703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3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3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3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3" y="887432"/>
                </a:cubicBezTo>
                <a:cubicBezTo>
                  <a:pt x="286706" y="888143"/>
                  <a:pt x="139483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3" y="83710"/>
                  <a:pt x="286706" y="-706"/>
                  <a:pt x="445703" y="5"/>
                </a:cubicBezTo>
                <a:close/>
              </a:path>
            </a:pathLst>
          </a:cu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512CB1C-A1E1-2E80-780D-9D83AE75852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838200" y="789195"/>
            <a:ext cx="891405" cy="887436"/>
          </a:xfrm>
          <a:custGeom>
            <a:avLst/>
            <a:gdLst>
              <a:gd name="connsiteX0" fmla="*/ 445702 w 891405"/>
              <a:gd name="connsiteY0" fmla="*/ 5 h 887436"/>
              <a:gd name="connsiteX1" fmla="*/ 831627 w 891405"/>
              <a:gd name="connsiteY1" fmla="*/ 221287 h 887436"/>
              <a:gd name="connsiteX2" fmla="*/ 831627 w 891405"/>
              <a:gd name="connsiteY2" fmla="*/ 666150 h 887436"/>
              <a:gd name="connsiteX3" fmla="*/ 445702 w 891405"/>
              <a:gd name="connsiteY3" fmla="*/ 887432 h 887436"/>
              <a:gd name="connsiteX4" fmla="*/ 59778 w 891405"/>
              <a:gd name="connsiteY4" fmla="*/ 666150 h 887436"/>
              <a:gd name="connsiteX5" fmla="*/ 59778 w 891405"/>
              <a:gd name="connsiteY5" fmla="*/ 221287 h 887436"/>
              <a:gd name="connsiteX6" fmla="*/ 445702 w 891405"/>
              <a:gd name="connsiteY6" fmla="*/ 5 h 88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405" h="887436">
                <a:moveTo>
                  <a:pt x="445702" y="5"/>
                </a:moveTo>
                <a:cubicBezTo>
                  <a:pt x="604699" y="-706"/>
                  <a:pt x="751923" y="83710"/>
                  <a:pt x="831627" y="221287"/>
                </a:cubicBezTo>
                <a:cubicBezTo>
                  <a:pt x="911331" y="358865"/>
                  <a:pt x="911331" y="528573"/>
                  <a:pt x="831627" y="666150"/>
                </a:cubicBezTo>
                <a:cubicBezTo>
                  <a:pt x="751923" y="803728"/>
                  <a:pt x="604699" y="888143"/>
                  <a:pt x="445702" y="887432"/>
                </a:cubicBezTo>
                <a:cubicBezTo>
                  <a:pt x="286706" y="888143"/>
                  <a:pt x="139482" y="803728"/>
                  <a:pt x="59778" y="666150"/>
                </a:cubicBezTo>
                <a:cubicBezTo>
                  <a:pt x="-19926" y="528573"/>
                  <a:pt x="-19926" y="358865"/>
                  <a:pt x="59778" y="221287"/>
                </a:cubicBezTo>
                <a:cubicBezTo>
                  <a:pt x="139482" y="83710"/>
                  <a:pt x="286706" y="-706"/>
                  <a:pt x="445702" y="5"/>
                </a:cubicBezTo>
                <a:close/>
              </a:path>
            </a:pathLst>
          </a:custGeom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73583FD-CFD6-6EFA-C2CB-81693D411AD3}"/>
              </a:ext>
            </a:extLst>
          </p:cNvPr>
          <p:cNvGrpSpPr/>
          <p:nvPr/>
        </p:nvGrpSpPr>
        <p:grpSpPr>
          <a:xfrm rot="10185683">
            <a:off x="-5299372" y="-510695"/>
            <a:ext cx="10256221" cy="11136469"/>
            <a:chOff x="13186911" y="-323504"/>
            <a:chExt cx="10256221" cy="11136469"/>
          </a:xfrm>
        </p:grpSpPr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7BB09E62-EA7A-EABB-5258-15B8E66518B0}"/>
                </a:ext>
              </a:extLst>
            </p:cNvPr>
            <p:cNvGrpSpPr>
              <a:grpSpLocks noChangeAspect="1"/>
            </p:cNvGrpSpPr>
            <p:nvPr/>
          </p:nvGrpSpPr>
          <p:grpSpPr>
            <a:xfrm rot="19327362">
              <a:off x="13186911" y="-323504"/>
              <a:ext cx="10040114" cy="10368553"/>
              <a:chOff x="0" y="0"/>
              <a:chExt cx="3623729" cy="3742271"/>
            </a:xfrm>
          </p:grpSpPr>
          <p:sp>
            <p:nvSpPr>
              <p:cNvPr id="52" name="Freeform 5">
                <a:extLst>
                  <a:ext uri="{FF2B5EF4-FFF2-40B4-BE49-F238E27FC236}">
                    <a16:creationId xmlns:a16="http://schemas.microsoft.com/office/drawing/2014/main" id="{C6BC683C-2B9F-0002-4E53-C9EBD4E9EEF4}"/>
                  </a:ext>
                </a:extLst>
              </p:cNvPr>
              <p:cNvSpPr/>
              <p:nvPr/>
            </p:nvSpPr>
            <p:spPr>
              <a:xfrm>
                <a:off x="0" y="0"/>
                <a:ext cx="3623818" cy="3742309"/>
              </a:xfrm>
              <a:custGeom>
                <a:avLst/>
                <a:gdLst/>
                <a:ahLst/>
                <a:cxnLst/>
                <a:rect l="l" t="t" r="r" b="b"/>
                <a:pathLst>
                  <a:path w="3623818" h="3742309">
                    <a:moveTo>
                      <a:pt x="3606800" y="0"/>
                    </a:moveTo>
                    <a:cubicBezTo>
                      <a:pt x="3361309" y="11303"/>
                      <a:pt x="2563749" y="355600"/>
                      <a:pt x="1608709" y="1642491"/>
                    </a:cubicBezTo>
                    <a:cubicBezTo>
                      <a:pt x="653669" y="2929382"/>
                      <a:pt x="160909" y="3273806"/>
                      <a:pt x="0" y="3285109"/>
                    </a:cubicBezTo>
                    <a:cubicBezTo>
                      <a:pt x="239649" y="3404997"/>
                      <a:pt x="672084" y="3572891"/>
                      <a:pt x="1209675" y="3572891"/>
                    </a:cubicBezTo>
                    <a:cubicBezTo>
                      <a:pt x="1393571" y="3572891"/>
                      <a:pt x="1589913" y="3553206"/>
                      <a:pt x="1795018" y="3505200"/>
                    </a:cubicBezTo>
                    <a:cubicBezTo>
                      <a:pt x="1989709" y="3459607"/>
                      <a:pt x="2190115" y="3440430"/>
                      <a:pt x="2384552" y="3440430"/>
                    </a:cubicBezTo>
                    <a:cubicBezTo>
                      <a:pt x="2934335" y="3440430"/>
                      <a:pt x="3436112" y="3594227"/>
                      <a:pt x="3623818" y="3742309"/>
                    </a:cubicBezTo>
                    <a:lnTo>
                      <a:pt x="3623818" y="3742309"/>
                    </a:lnTo>
                    <a:lnTo>
                      <a:pt x="3606800" y="0"/>
                    </a:lnTo>
                    <a:close/>
                  </a:path>
                </a:pathLst>
              </a:custGeom>
              <a:solidFill>
                <a:srgbClr val="5271FF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3A23F478-F8AA-D284-7B82-DB565F5D6411}"/>
                </a:ext>
              </a:extLst>
            </p:cNvPr>
            <p:cNvSpPr/>
            <p:nvPr/>
          </p:nvSpPr>
          <p:spPr>
            <a:xfrm rot="19828509">
              <a:off x="13402771" y="444307"/>
              <a:ext cx="10040361" cy="10368658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2" name="TextBox 19">
            <a:extLst>
              <a:ext uri="{FF2B5EF4-FFF2-40B4-BE49-F238E27FC236}">
                <a16:creationId xmlns:a16="http://schemas.microsoft.com/office/drawing/2014/main" id="{AEBB7F67-508F-B8CE-3431-89EE34625FB8}"/>
              </a:ext>
            </a:extLst>
          </p:cNvPr>
          <p:cNvSpPr txBox="1"/>
          <p:nvPr/>
        </p:nvSpPr>
        <p:spPr>
          <a:xfrm>
            <a:off x="1874796" y="1626394"/>
            <a:ext cx="54176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2000">
                <a:solidFill>
                  <a:srgbClr val="004AAD"/>
                </a:solidFill>
                <a:latin typeface="Poppins"/>
              </a:rPr>
              <a:t>Algeria is the largest producer of crude oil in the African continent, and a member of OPEC since 1961.</a:t>
            </a:r>
            <a:r>
              <a:rPr lang="pt-BR" sz="2000" err="1">
                <a:solidFill>
                  <a:srgbClr val="004AAD"/>
                </a:solidFill>
                <a:latin typeface="Poppins"/>
              </a:rPr>
              <a:t>Arzew</a:t>
            </a:r>
            <a:r>
              <a:rPr lang="pt-BR" sz="2000">
                <a:solidFill>
                  <a:srgbClr val="004AAD"/>
                </a:solidFill>
                <a:latin typeface="Poppins"/>
              </a:rPr>
              <a:t> is a medium-sized port with the following restrictions: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6F0B4350-FF60-C86F-A6B4-C8BC95E34D41}"/>
              </a:ext>
            </a:extLst>
          </p:cNvPr>
          <p:cNvSpPr txBox="1"/>
          <p:nvPr/>
        </p:nvSpPr>
        <p:spPr>
          <a:xfrm>
            <a:off x="1789845" y="3086100"/>
            <a:ext cx="5268020" cy="134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303"/>
              </a:lnSpc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004AAD"/>
                </a:solidFill>
                <a:latin typeface="Poppins"/>
              </a:rPr>
              <a:t>Maximum draft of 14.5 m</a:t>
            </a:r>
          </a:p>
          <a:p>
            <a:pPr marL="342900" indent="-342900" algn="just">
              <a:lnSpc>
                <a:spcPts val="3303"/>
              </a:lnSpc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004AAD"/>
                </a:solidFill>
                <a:latin typeface="Poppins"/>
              </a:rPr>
              <a:t>Maximum LOA of 300 m</a:t>
            </a:r>
          </a:p>
          <a:p>
            <a:pPr marL="342900" indent="-342900" algn="just">
              <a:lnSpc>
                <a:spcPts val="3303"/>
              </a:lnSpc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004AAD"/>
                </a:solidFill>
                <a:latin typeface="Poppins"/>
              </a:rPr>
              <a:t>Maximum DWT of 181,433 tons</a:t>
            </a:r>
            <a:endParaRPr lang="en-US" sz="2000">
              <a:solidFill>
                <a:srgbClr val="004AAD"/>
              </a:solidFill>
              <a:latin typeface="Poppins"/>
            </a:endParaRPr>
          </a:p>
        </p:txBody>
      </p:sp>
      <p:sp>
        <p:nvSpPr>
          <p:cNvPr id="66" name="TextBox 19">
            <a:extLst>
              <a:ext uri="{FF2B5EF4-FFF2-40B4-BE49-F238E27FC236}">
                <a16:creationId xmlns:a16="http://schemas.microsoft.com/office/drawing/2014/main" id="{2AC827A3-20DE-95A2-9CAA-80AAB7273D2C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5</a:t>
            </a:r>
          </a:p>
        </p:txBody>
      </p:sp>
      <p:sp>
        <p:nvSpPr>
          <p:cNvPr id="67" name="Freeform 13">
            <a:extLst>
              <a:ext uri="{FF2B5EF4-FFF2-40B4-BE49-F238E27FC236}">
                <a16:creationId xmlns:a16="http://schemas.microsoft.com/office/drawing/2014/main" id="{9E3F9966-9DDB-36C3-7523-73165F7A9431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07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FBE4D49-D271-3E1B-1083-A042F6294699}"/>
              </a:ext>
            </a:extLst>
          </p:cNvPr>
          <p:cNvSpPr/>
          <p:nvPr/>
        </p:nvSpPr>
        <p:spPr>
          <a:xfrm rot="5400000">
            <a:off x="7015284" y="1176215"/>
            <a:ext cx="10515601" cy="686776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15842362-41C9-EFBB-65BE-EC4F54302AF3}"/>
              </a:ext>
            </a:extLst>
          </p:cNvPr>
          <p:cNvSpPr txBox="1"/>
          <p:nvPr/>
        </p:nvSpPr>
        <p:spPr>
          <a:xfrm>
            <a:off x="1205023" y="749202"/>
            <a:ext cx="7481777" cy="115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766" b="1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SHIP CHARACTERISTICS</a:t>
            </a:r>
          </a:p>
          <a:p>
            <a:r>
              <a:rPr lang="en-US" sz="3766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AFRAMAX CLASS</a:t>
            </a:r>
          </a:p>
        </p:txBody>
      </p:sp>
      <p:pic>
        <p:nvPicPr>
          <p:cNvPr id="4" name="Imagem 3" descr="Diagrama, Linha do tempo&#10;&#10;Descrição gerada automaticamente">
            <a:extLst>
              <a:ext uri="{FF2B5EF4-FFF2-40B4-BE49-F238E27FC236}">
                <a16:creationId xmlns:a16="http://schemas.microsoft.com/office/drawing/2014/main" id="{A0ADF301-9C19-A347-D618-1DE1C3D1A1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2200" y="2324100"/>
            <a:ext cx="5410200" cy="5410200"/>
          </a:xfrm>
          <a:prstGeom prst="rect">
            <a:avLst/>
          </a:prstGeom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62FEFCD5-2A05-C9A3-2863-0680EFA1DDBF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6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82B3937-F88A-88D7-3266-5A407E0D7D01}"/>
              </a:ext>
            </a:extLst>
          </p:cNvPr>
          <p:cNvSpPr/>
          <p:nvPr/>
        </p:nvSpPr>
        <p:spPr>
          <a:xfrm rot="5400000">
            <a:off x="7005514" y="1709616"/>
            <a:ext cx="10515601" cy="686776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C8F22DA-9C82-1DFB-80AD-63A4166E9271}"/>
              </a:ext>
            </a:extLst>
          </p:cNvPr>
          <p:cNvGrpSpPr>
            <a:grpSpLocks/>
          </p:cNvGrpSpPr>
          <p:nvPr/>
        </p:nvGrpSpPr>
        <p:grpSpPr>
          <a:xfrm>
            <a:off x="9349378" y="-114301"/>
            <a:ext cx="8938622" cy="10515601"/>
            <a:chOff x="9349378" y="-114301"/>
            <a:chExt cx="8938622" cy="10515601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58BD0BD-1A7A-61CC-4CAA-B05E038AE822}"/>
                </a:ext>
              </a:extLst>
            </p:cNvPr>
            <p:cNvSpPr>
              <a:spLocks/>
            </p:cNvSpPr>
            <p:nvPr/>
          </p:nvSpPr>
          <p:spPr>
            <a:xfrm rot="5400000">
              <a:off x="7525462" y="1709615"/>
              <a:ext cx="10515601" cy="6867769"/>
            </a:xfrm>
            <a:custGeom>
              <a:avLst/>
              <a:gdLst/>
              <a:ahLst/>
              <a:cxnLst/>
              <a:rect l="l" t="t" r="r" b="b"/>
              <a:pathLst>
                <a:path w="11049299" h="5484470">
                  <a:moveTo>
                    <a:pt x="0" y="0"/>
                  </a:moveTo>
                  <a:lnTo>
                    <a:pt x="11049299" y="0"/>
                  </a:lnTo>
                  <a:lnTo>
                    <a:pt x="11049299" y="5484471"/>
                  </a:lnTo>
                  <a:lnTo>
                    <a:pt x="0" y="5484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AED30D0-CAF1-EACF-F647-0C528BFDCAFE}"/>
                </a:ext>
              </a:extLst>
            </p:cNvPr>
            <p:cNvSpPr>
              <a:spLocks/>
            </p:cNvSpPr>
            <p:nvPr/>
          </p:nvSpPr>
          <p:spPr>
            <a:xfrm>
              <a:off x="14195912" y="0"/>
              <a:ext cx="4092088" cy="10287000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TextBox 11">
            <a:extLst>
              <a:ext uri="{FF2B5EF4-FFF2-40B4-BE49-F238E27FC236}">
                <a16:creationId xmlns:a16="http://schemas.microsoft.com/office/drawing/2014/main" id="{A2AF9E1C-3A65-7762-9B11-D0F832D85697}"/>
              </a:ext>
            </a:extLst>
          </p:cNvPr>
          <p:cNvSpPr txBox="1"/>
          <p:nvPr/>
        </p:nvSpPr>
        <p:spPr>
          <a:xfrm>
            <a:off x="9564317" y="749713"/>
            <a:ext cx="7581933" cy="115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766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CARGO CHARACTERISTICS</a:t>
            </a:r>
          </a:p>
          <a:p>
            <a:pPr algn="r"/>
            <a:r>
              <a:rPr lang="en-US" sz="376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ALGERIAN CRUDE OIL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C41A69-C17C-B4A4-6285-5DD4B138B030}"/>
              </a:ext>
            </a:extLst>
          </p:cNvPr>
          <p:cNvSpPr txBox="1"/>
          <p:nvPr/>
        </p:nvSpPr>
        <p:spPr>
          <a:xfrm>
            <a:off x="799011" y="2783027"/>
            <a:ext cx="14171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Products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refined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2641836-8B4F-AB6C-6810-C15FAB6341F7}"/>
              </a:ext>
            </a:extLst>
          </p:cNvPr>
          <p:cNvSpPr txBox="1"/>
          <p:nvPr/>
        </p:nvSpPr>
        <p:spPr>
          <a:xfrm>
            <a:off x="588171" y="4478804"/>
            <a:ext cx="16898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Products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Refined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Or oil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crude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B08E08C-3171-ABCD-5E61-21A55B512273}"/>
              </a:ext>
            </a:extLst>
          </p:cNvPr>
          <p:cNvSpPr txBox="1"/>
          <p:nvPr/>
        </p:nvSpPr>
        <p:spPr>
          <a:xfrm>
            <a:off x="799010" y="7048500"/>
            <a:ext cx="14171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Oil</a:t>
            </a:r>
          </a:p>
          <a:p>
            <a:pPr algn="r"/>
            <a:r>
              <a:rPr lang="pt-BR" sz="2000">
                <a:solidFill>
                  <a:srgbClr val="001F5D"/>
                </a:solidFill>
                <a:latin typeface="Poppins"/>
              </a:rPr>
              <a:t>crude</a:t>
            </a:r>
          </a:p>
        </p:txBody>
      </p:sp>
      <p:pic>
        <p:nvPicPr>
          <p:cNvPr id="2050" name="Picture 2">
            <a:hlinkClick r:id="rId7"/>
            <a:extLst>
              <a:ext uri="{FF2B5EF4-FFF2-40B4-BE49-F238E27FC236}">
                <a16:creationId xmlns:a16="http://schemas.microsoft.com/office/drawing/2014/main" id="{7A8C0866-EB02-8430-588B-F8F56BEA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6639" y="4078754"/>
            <a:ext cx="18573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E40D4022-C7B2-F089-4C82-599C74B5E8E4}"/>
              </a:ext>
            </a:extLst>
          </p:cNvPr>
          <p:cNvSpPr txBox="1"/>
          <p:nvPr/>
        </p:nvSpPr>
        <p:spPr>
          <a:xfrm>
            <a:off x="7227963" y="3768241"/>
            <a:ext cx="1088874" cy="250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895">
                <a:solidFill>
                  <a:srgbClr val="293550"/>
                </a:solidFill>
                <a:latin typeface="Poppins"/>
              </a:rPr>
              <a:t>Source:</a:t>
            </a: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79070163-188A-249C-63C2-3927BCAA3F73}"/>
              </a:ext>
            </a:extLst>
          </p:cNvPr>
          <p:cNvSpPr txBox="1"/>
          <p:nvPr/>
        </p:nvSpPr>
        <p:spPr>
          <a:xfrm>
            <a:off x="2038572" y="8247982"/>
            <a:ext cx="6093314" cy="249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849" b="1">
                <a:solidFill>
                  <a:srgbClr val="001F5D"/>
                </a:solidFill>
                <a:latin typeface="Poppins"/>
              </a:rPr>
              <a:t>MAIN SYSTEMS OF AN OIL TANKER:</a:t>
            </a:r>
          </a:p>
        </p:txBody>
      </p:sp>
      <p:sp>
        <p:nvSpPr>
          <p:cNvPr id="19" name="TextBox 41">
            <a:extLst>
              <a:ext uri="{FF2B5EF4-FFF2-40B4-BE49-F238E27FC236}">
                <a16:creationId xmlns:a16="http://schemas.microsoft.com/office/drawing/2014/main" id="{B4D502EA-CAF9-7109-CFC0-B198FEAA2A24}"/>
              </a:ext>
            </a:extLst>
          </p:cNvPr>
          <p:cNvSpPr txBox="1"/>
          <p:nvPr/>
        </p:nvSpPr>
        <p:spPr>
          <a:xfrm>
            <a:off x="2027442" y="8572500"/>
            <a:ext cx="6271679" cy="980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rgbClr val="001F5D"/>
                </a:solidFill>
                <a:latin typeface="Poppins"/>
              </a:rPr>
              <a:t>Cargo pumping systems;</a:t>
            </a:r>
          </a:p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rgbClr val="001F5D"/>
                </a:solidFill>
                <a:latin typeface="Poppins"/>
              </a:rPr>
              <a:t>Tank cleaning systems;</a:t>
            </a:r>
          </a:p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rgbClr val="001F5D"/>
                </a:solidFill>
                <a:latin typeface="Poppins"/>
              </a:rPr>
              <a:t>Tank ventilation and inert gas systems;</a:t>
            </a:r>
          </a:p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rgbClr val="001F5D"/>
                </a:solidFill>
                <a:latin typeface="Poppins"/>
              </a:rPr>
              <a:t>Ballast system.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3AA33418-03EE-AF4D-411E-568250D9F968}"/>
              </a:ext>
            </a:extLst>
          </p:cNvPr>
          <p:cNvSpPr/>
          <p:nvPr/>
        </p:nvSpPr>
        <p:spPr>
          <a:xfrm>
            <a:off x="9906000" y="2324100"/>
            <a:ext cx="8001000" cy="2514600"/>
          </a:xfrm>
          <a:prstGeom prst="roundRect">
            <a:avLst/>
          </a:prstGeom>
          <a:solidFill>
            <a:srgbClr val="001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41">
            <a:extLst>
              <a:ext uri="{FF2B5EF4-FFF2-40B4-BE49-F238E27FC236}">
                <a16:creationId xmlns:a16="http://schemas.microsoft.com/office/drawing/2014/main" id="{8C2CA5C8-7431-689F-F4CE-0D04B260BEBF}"/>
              </a:ext>
            </a:extLst>
          </p:cNvPr>
          <p:cNvSpPr txBox="1"/>
          <p:nvPr/>
        </p:nvSpPr>
        <p:spPr>
          <a:xfrm>
            <a:off x="10287000" y="2618144"/>
            <a:ext cx="7467600" cy="1991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49">
                <a:solidFill>
                  <a:schemeClr val="bg1"/>
                </a:solidFill>
                <a:latin typeface="Poppins"/>
              </a:rPr>
              <a:t>The density of oils is measured by its API gravity, which is classified as follows:</a:t>
            </a:r>
          </a:p>
          <a:p>
            <a:endParaRPr lang="pt-BR" sz="1849">
              <a:solidFill>
                <a:schemeClr val="bg1"/>
              </a:solidFill>
              <a:latin typeface="Poppins"/>
            </a:endParaRPr>
          </a:p>
          <a:p>
            <a:r>
              <a:rPr lang="pt-BR" sz="1849" b="1">
                <a:solidFill>
                  <a:schemeClr val="bg1"/>
                </a:solidFill>
                <a:latin typeface="Poppins"/>
              </a:rPr>
              <a:t>• Light: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Less than 870 kg/m³ (more than 31.1° API) Mediterranean</a:t>
            </a:r>
          </a:p>
          <a:p>
            <a:r>
              <a:rPr lang="pt-BR" sz="1849" b="1">
                <a:solidFill>
                  <a:schemeClr val="bg1"/>
                </a:solidFill>
                <a:latin typeface="Poppins"/>
              </a:rPr>
              <a:t>• Medium: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870 to 920 kg/m³ (31.1° API to 22.3° API)</a:t>
            </a:r>
          </a:p>
          <a:p>
            <a:r>
              <a:rPr lang="pt-BR" sz="1849" b="1">
                <a:solidFill>
                  <a:schemeClr val="bg1"/>
                </a:solidFill>
                <a:latin typeface="Poppins"/>
              </a:rPr>
              <a:t>• Heavy: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920 to 1000 kg/m³ (22.3° API to 10° API) Venezuela</a:t>
            </a:r>
          </a:p>
          <a:p>
            <a:r>
              <a:rPr lang="pt-BR" sz="1849" b="1">
                <a:solidFill>
                  <a:schemeClr val="bg1"/>
                </a:solidFill>
                <a:latin typeface="Poppins"/>
              </a:rPr>
              <a:t>• Extra Heavy:</a:t>
            </a:r>
            <a:r>
              <a:rPr lang="pt-BR" sz="1849">
                <a:solidFill>
                  <a:schemeClr val="bg1"/>
                </a:solidFill>
                <a:latin typeface="Poppins"/>
              </a:rPr>
              <a:t> More than 1000 kg/m³ (less than 10° API)</a:t>
            </a: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C0823750-047B-06C6-EC52-DC6EB80C41D2}"/>
              </a:ext>
            </a:extLst>
          </p:cNvPr>
          <p:cNvSpPr txBox="1"/>
          <p:nvPr/>
        </p:nvSpPr>
        <p:spPr>
          <a:xfrm>
            <a:off x="14089049" y="5931042"/>
            <a:ext cx="3048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Poppins"/>
              </a:rPr>
              <a:t>Oil field of </a:t>
            </a:r>
            <a:r>
              <a:rPr lang="pt-BR" sz="2400" err="1">
                <a:solidFill>
                  <a:schemeClr val="bg1"/>
                </a:solidFill>
                <a:latin typeface="Poppins"/>
              </a:rPr>
              <a:t>Hassi</a:t>
            </a:r>
            <a:r>
              <a:rPr lang="pt-BR" sz="2400">
                <a:solidFill>
                  <a:schemeClr val="bg1"/>
                </a:solidFill>
                <a:latin typeface="Poppins"/>
              </a:rPr>
              <a:t> </a:t>
            </a:r>
            <a:r>
              <a:rPr lang="pt-BR" sz="2400" err="1">
                <a:solidFill>
                  <a:schemeClr val="bg1"/>
                </a:solidFill>
                <a:latin typeface="Poppins"/>
              </a:rPr>
              <a:t>Berkine</a:t>
            </a:r>
            <a:endParaRPr lang="pt-BR" sz="2400">
              <a:solidFill>
                <a:schemeClr val="bg1"/>
              </a:solidFill>
              <a:latin typeface="Poppins"/>
            </a:endParaRPr>
          </a:p>
        </p:txBody>
      </p:sp>
      <p:pic>
        <p:nvPicPr>
          <p:cNvPr id="23" name="Gráfico 22" descr="Plataforma de petróleo com preenchimento sólido">
            <a:extLst>
              <a:ext uri="{FF2B5EF4-FFF2-40B4-BE49-F238E27FC236}">
                <a16:creationId xmlns:a16="http://schemas.microsoft.com/office/drawing/2014/main" id="{F8570432-8596-469E-D386-EAC6CAC88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4822" y="4936999"/>
            <a:ext cx="2726750" cy="2726750"/>
          </a:xfrm>
          <a:prstGeom prst="rect">
            <a:avLst/>
          </a:prstGeom>
        </p:spPr>
      </p:pic>
      <p:sp>
        <p:nvSpPr>
          <p:cNvPr id="28" name="TextBox 41">
            <a:extLst>
              <a:ext uri="{FF2B5EF4-FFF2-40B4-BE49-F238E27FC236}">
                <a16:creationId xmlns:a16="http://schemas.microsoft.com/office/drawing/2014/main" id="{B2C6D536-A470-3938-3731-F83F353E5323}"/>
              </a:ext>
            </a:extLst>
          </p:cNvPr>
          <p:cNvSpPr txBox="1"/>
          <p:nvPr/>
        </p:nvSpPr>
        <p:spPr>
          <a:xfrm>
            <a:off x="14027187" y="6898306"/>
            <a:ext cx="33400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2400" b="1">
                <a:solidFill>
                  <a:schemeClr val="bg1"/>
                </a:solidFill>
                <a:latin typeface="Poppins"/>
              </a:rPr>
              <a:t>820 kg/m³ (42°API)</a:t>
            </a:r>
          </a:p>
        </p:txBody>
      </p:sp>
      <p:sp>
        <p:nvSpPr>
          <p:cNvPr id="29" name="TextBox 41">
            <a:extLst>
              <a:ext uri="{FF2B5EF4-FFF2-40B4-BE49-F238E27FC236}">
                <a16:creationId xmlns:a16="http://schemas.microsoft.com/office/drawing/2014/main" id="{5337D045-7B56-1CC9-AF34-6BFB34745F6C}"/>
              </a:ext>
            </a:extLst>
          </p:cNvPr>
          <p:cNvSpPr txBox="1"/>
          <p:nvPr/>
        </p:nvSpPr>
        <p:spPr>
          <a:xfrm>
            <a:off x="10808251" y="8247982"/>
            <a:ext cx="6093314" cy="249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849" b="1">
                <a:solidFill>
                  <a:schemeClr val="bg1"/>
                </a:solidFill>
                <a:latin typeface="Poppins"/>
              </a:rPr>
              <a:t>MAIN CARGO CONCERNS:</a:t>
            </a: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FD73EE46-9DCB-38A5-0A97-8A28F5F6A958}"/>
              </a:ext>
            </a:extLst>
          </p:cNvPr>
          <p:cNvSpPr txBox="1"/>
          <p:nvPr/>
        </p:nvSpPr>
        <p:spPr>
          <a:xfrm>
            <a:off x="10797121" y="8572500"/>
            <a:ext cx="6271679" cy="492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Risk of explosion;</a:t>
            </a:r>
          </a:p>
          <a:p>
            <a:pPr marL="342900" indent="-342900">
              <a:lnSpc>
                <a:spcPts val="1867"/>
              </a:lnSpc>
              <a:buFont typeface="Arial" panose="020B0604020202020204" pitchFamily="34" charset="0"/>
              <a:buChar char="•"/>
            </a:pPr>
            <a:r>
              <a:rPr lang="pt-BR" sz="1849">
                <a:solidFill>
                  <a:schemeClr val="bg1"/>
                </a:solidFill>
                <a:latin typeface="Poppins"/>
              </a:rPr>
              <a:t>Risk of spillage.</a:t>
            </a:r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0D7F8241-08FC-52F5-BB64-36667CF86CF8}"/>
              </a:ext>
            </a:extLst>
          </p:cNvPr>
          <p:cNvSpPr/>
          <p:nvPr/>
        </p:nvSpPr>
        <p:spPr>
          <a:xfrm>
            <a:off x="16916400" y="8983721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67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8B99ED1-D84A-9875-7028-8A5787E768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0027" y="2153217"/>
            <a:ext cx="11263047" cy="633546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557E60D6-5434-BA6B-B8AF-EBF163670F81}"/>
              </a:ext>
            </a:extLst>
          </p:cNvPr>
          <p:cNvSpPr/>
          <p:nvPr/>
        </p:nvSpPr>
        <p:spPr>
          <a:xfrm>
            <a:off x="0" y="0"/>
            <a:ext cx="5943600" cy="1028446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1B5FD5B-67D1-328A-6CF6-CED536CC6219}"/>
              </a:ext>
            </a:extLst>
          </p:cNvPr>
          <p:cNvSpPr/>
          <p:nvPr/>
        </p:nvSpPr>
        <p:spPr>
          <a:xfrm>
            <a:off x="3718560" y="2540"/>
            <a:ext cx="18303240" cy="10284460"/>
          </a:xfrm>
          <a:custGeom>
            <a:avLst/>
            <a:gdLst>
              <a:gd name="connsiteX0" fmla="*/ 9159240 w 18303240"/>
              <a:gd name="connsiteY0" fmla="*/ 607060 h 10284460"/>
              <a:gd name="connsiteX1" fmla="*/ 4625340 w 18303240"/>
              <a:gd name="connsiteY1" fmla="*/ 5140960 h 10284460"/>
              <a:gd name="connsiteX2" fmla="*/ 9159240 w 18303240"/>
              <a:gd name="connsiteY2" fmla="*/ 9674860 h 10284460"/>
              <a:gd name="connsiteX3" fmla="*/ 13693140 w 18303240"/>
              <a:gd name="connsiteY3" fmla="*/ 5140960 h 10284460"/>
              <a:gd name="connsiteX4" fmla="*/ 9159240 w 18303240"/>
              <a:gd name="connsiteY4" fmla="*/ 607060 h 10284460"/>
              <a:gd name="connsiteX5" fmla="*/ 0 w 18303240"/>
              <a:gd name="connsiteY5" fmla="*/ 0 h 10284460"/>
              <a:gd name="connsiteX6" fmla="*/ 18303240 w 18303240"/>
              <a:gd name="connsiteY6" fmla="*/ 0 h 10284460"/>
              <a:gd name="connsiteX7" fmla="*/ 18303240 w 18303240"/>
              <a:gd name="connsiteY7" fmla="*/ 10284460 h 10284460"/>
              <a:gd name="connsiteX8" fmla="*/ 0 w 18303240"/>
              <a:gd name="connsiteY8" fmla="*/ 10284460 h 1028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3240" h="10284460">
                <a:moveTo>
                  <a:pt x="9159240" y="607060"/>
                </a:moveTo>
                <a:cubicBezTo>
                  <a:pt x="6655237" y="607060"/>
                  <a:pt x="4625340" y="2636956"/>
                  <a:pt x="4625340" y="5140960"/>
                </a:cubicBezTo>
                <a:cubicBezTo>
                  <a:pt x="4625340" y="7644964"/>
                  <a:pt x="6655237" y="9674860"/>
                  <a:pt x="9159240" y="9674860"/>
                </a:cubicBezTo>
                <a:cubicBezTo>
                  <a:pt x="11663244" y="9674860"/>
                  <a:pt x="13693140" y="7644964"/>
                  <a:pt x="13693140" y="5140960"/>
                </a:cubicBezTo>
                <a:cubicBezTo>
                  <a:pt x="13693140" y="2636956"/>
                  <a:pt x="11663244" y="607060"/>
                  <a:pt x="9159240" y="607060"/>
                </a:cubicBezTo>
                <a:close/>
                <a:moveTo>
                  <a:pt x="0" y="0"/>
                </a:moveTo>
                <a:lnTo>
                  <a:pt x="18303240" y="0"/>
                </a:lnTo>
                <a:lnTo>
                  <a:pt x="18303240" y="10284460"/>
                </a:lnTo>
                <a:lnTo>
                  <a:pt x="0" y="10284460"/>
                </a:lnTo>
                <a:close/>
              </a:path>
            </a:pathLst>
          </a:cu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E004EFDE-7934-D9D7-6CD5-FA9D0E9C43C0}"/>
              </a:ext>
            </a:extLst>
          </p:cNvPr>
          <p:cNvSpPr txBox="1"/>
          <p:nvPr/>
        </p:nvSpPr>
        <p:spPr>
          <a:xfrm>
            <a:off x="1280860" y="1791084"/>
            <a:ext cx="6856089" cy="748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9600" b="1">
                <a:solidFill>
                  <a:srgbClr val="FFFFFF"/>
                </a:solidFill>
                <a:latin typeface="Poppins Bold"/>
              </a:rPr>
              <a:t>SPIRAL OF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9ECA3A95-8C9E-F9C0-C3AD-881EADBBC120}"/>
              </a:ext>
            </a:extLst>
          </p:cNvPr>
          <p:cNvSpPr txBox="1"/>
          <p:nvPr/>
        </p:nvSpPr>
        <p:spPr>
          <a:xfrm>
            <a:off x="1280860" y="3099434"/>
            <a:ext cx="6643939" cy="748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9600">
                <a:solidFill>
                  <a:srgbClr val="FFFFFF"/>
                </a:solidFill>
                <a:latin typeface="Poppins"/>
              </a:rPr>
              <a:t>PROJECT</a:t>
            </a: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D5F8BA0F-A117-4602-1E06-8835F4D5D462}"/>
              </a:ext>
            </a:extLst>
          </p:cNvPr>
          <p:cNvSpPr/>
          <p:nvPr/>
        </p:nvSpPr>
        <p:spPr>
          <a:xfrm rot="10800000">
            <a:off x="-44722" y="8720838"/>
            <a:ext cx="18390553" cy="4271262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F615774-6CD1-B29B-CF07-BDF89E34D58F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chemeClr val="bg1"/>
                </a:solidFill>
                <a:latin typeface="Poppins Bold"/>
              </a:rPr>
              <a:t>7</a:t>
            </a:r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6079E1B7-5442-F36E-B77D-9EF865D6072F}"/>
              </a:ext>
            </a:extLst>
          </p:cNvPr>
          <p:cNvSpPr/>
          <p:nvPr/>
        </p:nvSpPr>
        <p:spPr>
          <a:xfrm>
            <a:off x="3793785" y="6468328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1C562BE5-2B1E-251B-D70E-345DDCFDE04C}"/>
              </a:ext>
            </a:extLst>
          </p:cNvPr>
          <p:cNvSpPr txBox="1"/>
          <p:nvPr/>
        </p:nvSpPr>
        <p:spPr>
          <a:xfrm>
            <a:off x="3999912" y="6471503"/>
            <a:ext cx="3810000" cy="647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chemeClr val="bg1"/>
                </a:solidFill>
                <a:latin typeface="Intro Rust"/>
              </a:rPr>
              <a:t>Poly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CD2AA74F-255D-00C0-2110-D25BD634B54F}"/>
              </a:ext>
            </a:extLst>
          </p:cNvPr>
          <p:cNvSpPr txBox="1"/>
          <p:nvPr/>
        </p:nvSpPr>
        <p:spPr>
          <a:xfrm>
            <a:off x="5032211" y="7125922"/>
            <a:ext cx="1745402" cy="240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chemeClr val="bg1"/>
                </a:solidFill>
                <a:latin typeface="Intro Rust"/>
              </a:rPr>
              <a:t>marine</a:t>
            </a:r>
          </a:p>
        </p:txBody>
      </p:sp>
      <p:pic>
        <p:nvPicPr>
          <p:cNvPr id="24" name="Imagem 23" descr="Forma&#10;&#10;Descrição gerada automaticamente com confiança baixa">
            <a:extLst>
              <a:ext uri="{FF2B5EF4-FFF2-40B4-BE49-F238E27FC236}">
                <a16:creationId xmlns:a16="http://schemas.microsoft.com/office/drawing/2014/main" id="{3EDF39CC-3E94-1B74-5791-63E94853E7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2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6609" y="6104138"/>
            <a:ext cx="8981191" cy="4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531900" cy="10287000"/>
          </a:xfrm>
          <a:custGeom>
            <a:avLst/>
            <a:gdLst/>
            <a:ahLst/>
            <a:cxnLst/>
            <a:rect l="l" t="t" r="r" b="b"/>
            <a:pathLst>
              <a:path w="10531900" h="10287000">
                <a:moveTo>
                  <a:pt x="0" y="0"/>
                </a:moveTo>
                <a:lnTo>
                  <a:pt x="10531900" y="0"/>
                </a:lnTo>
                <a:lnTo>
                  <a:pt x="10531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3593671" y="1730519"/>
            <a:ext cx="14753143" cy="4738819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2272638">
            <a:off x="13186911" y="-323503"/>
            <a:ext cx="10040114" cy="10368553"/>
            <a:chOff x="0" y="0"/>
            <a:chExt cx="3623729" cy="37422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771491">
            <a:off x="13402761" y="444374"/>
            <a:ext cx="10040114" cy="10368553"/>
            <a:chOff x="0" y="0"/>
            <a:chExt cx="3623729" cy="3742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3818" cy="3742309"/>
            </a:xfrm>
            <a:custGeom>
              <a:avLst/>
              <a:gdLst/>
              <a:ahLst/>
              <a:cxnLst/>
              <a:rect l="l" t="t" r="r" b="b"/>
              <a:pathLst>
                <a:path w="3623818" h="3742309">
                  <a:moveTo>
                    <a:pt x="3606800" y="0"/>
                  </a:moveTo>
                  <a:cubicBezTo>
                    <a:pt x="3361309" y="11303"/>
                    <a:pt x="2563749" y="355600"/>
                    <a:pt x="1608709" y="1642491"/>
                  </a:cubicBezTo>
                  <a:cubicBezTo>
                    <a:pt x="653669" y="2929382"/>
                    <a:pt x="160909" y="3273806"/>
                    <a:pt x="0" y="3285109"/>
                  </a:cubicBezTo>
                  <a:cubicBezTo>
                    <a:pt x="239649" y="3404997"/>
                    <a:pt x="672084" y="3572891"/>
                    <a:pt x="1209675" y="3572891"/>
                  </a:cubicBezTo>
                  <a:cubicBezTo>
                    <a:pt x="1393571" y="3572891"/>
                    <a:pt x="1589913" y="3553206"/>
                    <a:pt x="1795018" y="3505200"/>
                  </a:cubicBezTo>
                  <a:cubicBezTo>
                    <a:pt x="1989709" y="3459607"/>
                    <a:pt x="2190115" y="3440430"/>
                    <a:pt x="2384552" y="3440430"/>
                  </a:cubicBezTo>
                  <a:cubicBezTo>
                    <a:pt x="2934335" y="3440430"/>
                    <a:pt x="3436112" y="3594227"/>
                    <a:pt x="3623818" y="3742309"/>
                  </a:cubicBezTo>
                  <a:lnTo>
                    <a:pt x="3623818" y="3742309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956538" y="6343239"/>
            <a:ext cx="1896925" cy="1896925"/>
          </a:xfrm>
          <a:custGeom>
            <a:avLst/>
            <a:gdLst/>
            <a:ahLst/>
            <a:cxnLst/>
            <a:rect l="l" t="t" r="r" b="b"/>
            <a:pathLst>
              <a:path w="1896925" h="1896925">
                <a:moveTo>
                  <a:pt x="0" y="0"/>
                </a:moveTo>
                <a:lnTo>
                  <a:pt x="1896924" y="0"/>
                </a:lnTo>
                <a:lnTo>
                  <a:pt x="1896924" y="1896925"/>
                </a:lnTo>
                <a:lnTo>
                  <a:pt x="0" y="1896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0" y="8363423"/>
            <a:ext cx="3810000" cy="6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 spc="1503">
                <a:solidFill>
                  <a:srgbClr val="FFFFFF"/>
                </a:solidFill>
                <a:latin typeface="Intro Rust"/>
              </a:rPr>
              <a:t>Poli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299" y="9017843"/>
            <a:ext cx="1745402" cy="24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1"/>
              </a:lnSpc>
            </a:pPr>
            <a:r>
              <a:rPr lang="en-US" sz="1408" spc="1126">
                <a:solidFill>
                  <a:srgbClr val="FFFFFF"/>
                </a:solidFill>
                <a:latin typeface="Intro Rust"/>
              </a:rPr>
              <a:t>marine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173" y="2761871"/>
            <a:ext cx="6732712" cy="336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SHIPOWNER REQUIREMENTS</a:t>
            </a:r>
          </a:p>
          <a:p>
            <a:pPr>
              <a:lnSpc>
                <a:spcPts val="5272"/>
              </a:lnSpc>
            </a:pPr>
            <a:r>
              <a:rPr lang="en-US" sz="3766" b="1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FIRST ESTIMATES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WEIGHTS AND CENTERS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4. SPACE AND ARRANGEMENT</a:t>
            </a:r>
          </a:p>
          <a:p>
            <a:pPr>
              <a:lnSpc>
                <a:spcPts val="5272"/>
              </a:lnSpc>
            </a:pPr>
            <a:r>
              <a:rPr lang="en-US" sz="3766">
                <a:solidFill>
                  <a:srgbClr val="004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5. STABILITY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7826" y="1049320"/>
            <a:ext cx="3738059" cy="105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27"/>
              </a:lnSpc>
            </a:pPr>
            <a:r>
              <a:rPr lang="en-US" sz="7280">
                <a:solidFill>
                  <a:srgbClr val="001F5D"/>
                </a:solidFill>
                <a:latin typeface="Antonio"/>
              </a:rPr>
              <a:t>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0198" y="9506843"/>
            <a:ext cx="5033224" cy="25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895">
                <a:solidFill>
                  <a:srgbClr val="293550"/>
                </a:solidFill>
                <a:latin typeface="Poppins"/>
              </a:rPr>
              <a:t>PNV3415 –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Project</a:t>
            </a:r>
            <a:r>
              <a:rPr lang="en-US" sz="1895">
                <a:solidFill>
                  <a:srgbClr val="293550"/>
                </a:solidFill>
                <a:latin typeface="Poppins"/>
              </a:rPr>
              <a:t> of </a:t>
            </a:r>
            <a:r>
              <a:rPr lang="en-US" sz="1895" err="1">
                <a:solidFill>
                  <a:srgbClr val="293550"/>
                </a:solidFill>
                <a:latin typeface="Poppins"/>
              </a:rPr>
              <a:t>Ships</a:t>
            </a:r>
            <a:endParaRPr lang="en-US" sz="1895">
              <a:solidFill>
                <a:srgbClr val="293550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59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D1B1F6DE-4CAA-AEF4-A0D3-13141D683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68"/>
          <a:stretch/>
        </p:blipFill>
        <p:spPr bwMode="auto">
          <a:xfrm>
            <a:off x="12491" y="0"/>
            <a:ext cx="18293735" cy="991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FAD483F2-E672-18D2-D918-67C811B283DB}"/>
              </a:ext>
            </a:extLst>
          </p:cNvPr>
          <p:cNvSpPr/>
          <p:nvPr/>
        </p:nvSpPr>
        <p:spPr>
          <a:xfrm rot="10800000">
            <a:off x="-26353" y="6015738"/>
            <a:ext cx="18390553" cy="4271262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D3F969A8-E0D0-A971-EC61-C8065BA6CC73}"/>
              </a:ext>
            </a:extLst>
          </p:cNvPr>
          <p:cNvSpPr txBox="1"/>
          <p:nvPr/>
        </p:nvSpPr>
        <p:spPr>
          <a:xfrm>
            <a:off x="838200" y="6819900"/>
            <a:ext cx="7481777" cy="610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527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SIMILAR SHIPS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92588D67-36D2-AE71-538D-E9E993E837BC}"/>
              </a:ext>
            </a:extLst>
          </p:cNvPr>
          <p:cNvSpPr txBox="1"/>
          <p:nvPr/>
        </p:nvSpPr>
        <p:spPr>
          <a:xfrm>
            <a:off x="10653823" y="6819205"/>
            <a:ext cx="7481777" cy="610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527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32313-CB17-EF5A-E7E7-5EEA873F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58600" y="8035954"/>
            <a:ext cx="3124200" cy="6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loyd's register 2019 Logo PNG Vector (EPS) Free Download">
            <a:extLst>
              <a:ext uri="{FF2B5EF4-FFF2-40B4-BE49-F238E27FC236}">
                <a16:creationId xmlns:a16="http://schemas.microsoft.com/office/drawing/2014/main" id="{9C432CF8-5C52-4155-B557-F0F65682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92020" y="7795916"/>
            <a:ext cx="2216889" cy="11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5EFD74A-D3A3-D48B-11BF-D460B5848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385" y="7755131"/>
            <a:ext cx="3342220" cy="1291091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4D87538-03C8-3DB0-ACE6-D547A653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7306" y="7615876"/>
            <a:ext cx="5091223" cy="187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E47D7A2E-8083-B755-7B19-709708E82B26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9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76E232AB-CD77-D893-8C33-AD46F45E0A29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3C55E6A0-89C9-8100-7779-B66F61783F68}"/>
              </a:ext>
            </a:extLst>
          </p:cNvPr>
          <p:cNvGrpSpPr>
            <a:grpSpLocks noChangeAspect="1"/>
          </p:cNvGrpSpPr>
          <p:nvPr/>
        </p:nvGrpSpPr>
        <p:grpSpPr>
          <a:xfrm rot="1344744">
            <a:off x="664900" y="-2941609"/>
            <a:ext cx="9950266" cy="6046904"/>
            <a:chOff x="0" y="0"/>
            <a:chExt cx="6434671" cy="3910432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50ADC5-CB04-9C23-7D36-C25E593588B7}"/>
                </a:ext>
              </a:extLst>
            </p:cNvPr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EC0EE6F0-3B79-1EAD-E370-8FEDBEE7C2F8}"/>
              </a:ext>
            </a:extLst>
          </p:cNvPr>
          <p:cNvGrpSpPr>
            <a:grpSpLocks noChangeAspect="1"/>
          </p:cNvGrpSpPr>
          <p:nvPr/>
        </p:nvGrpSpPr>
        <p:grpSpPr>
          <a:xfrm rot="704013">
            <a:off x="-163555" y="-2579160"/>
            <a:ext cx="9950266" cy="6046904"/>
            <a:chOff x="0" y="0"/>
            <a:chExt cx="6434671" cy="3910432"/>
          </a:xfrm>
          <a:solidFill>
            <a:srgbClr val="004AAD"/>
          </a:solidFill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C7230B6-D06B-E149-F068-D67BF784D896}"/>
                </a:ext>
              </a:extLst>
            </p:cNvPr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616CC07A-3B54-92E5-E3F3-7A1EB60FCBAB}"/>
              </a:ext>
            </a:extLst>
          </p:cNvPr>
          <p:cNvSpPr txBox="1"/>
          <p:nvPr/>
        </p:nvSpPr>
        <p:spPr>
          <a:xfrm>
            <a:off x="1280861" y="1029563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rgbClr val="FFFFFF"/>
                </a:solidFill>
                <a:latin typeface="Poppins Bold"/>
              </a:rPr>
              <a:t>REFERENCES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B7CD6631-8B1C-A9B8-F18C-B77B2345AD67}"/>
              </a:ext>
            </a:extLst>
          </p:cNvPr>
          <p:cNvSpPr txBox="1"/>
          <p:nvPr/>
        </p:nvSpPr>
        <p:spPr>
          <a:xfrm>
            <a:off x="1280861" y="1652448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rgbClr val="FFFFFF"/>
                </a:solidFill>
                <a:latin typeface="Poppins"/>
              </a:rPr>
              <a:t>OF SHIPS</a:t>
            </a:r>
          </a:p>
        </p:txBody>
      </p:sp>
    </p:spTree>
    <p:extLst>
      <p:ext uri="{BB962C8B-B14F-4D97-AF65-F5344CB8AC3E}">
        <p14:creationId xmlns:p14="http://schemas.microsoft.com/office/powerpoint/2010/main" val="138359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D1B1F6DE-4CAA-AEF4-A0D3-13141D683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68"/>
          <a:stretch/>
        </p:blipFill>
        <p:spPr bwMode="auto">
          <a:xfrm>
            <a:off x="12491" y="0"/>
            <a:ext cx="18293735" cy="991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FAD483F2-E672-18D2-D918-67C811B283DB}"/>
              </a:ext>
            </a:extLst>
          </p:cNvPr>
          <p:cNvSpPr/>
          <p:nvPr/>
        </p:nvSpPr>
        <p:spPr>
          <a:xfrm rot="10800000">
            <a:off x="-26353" y="6015738"/>
            <a:ext cx="18390553" cy="4271262"/>
          </a:xfrm>
          <a:custGeom>
            <a:avLst/>
            <a:gdLst/>
            <a:ahLst/>
            <a:cxnLst/>
            <a:rect l="l" t="t" r="r" b="b"/>
            <a:pathLst>
              <a:path w="11049299" h="5484470">
                <a:moveTo>
                  <a:pt x="0" y="0"/>
                </a:moveTo>
                <a:lnTo>
                  <a:pt x="11049299" y="0"/>
                </a:lnTo>
                <a:lnTo>
                  <a:pt x="11049299" y="5484471"/>
                </a:lnTo>
                <a:lnTo>
                  <a:pt x="0" y="548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D3F969A8-E0D0-A971-EC61-C8065BA6CC73}"/>
              </a:ext>
            </a:extLst>
          </p:cNvPr>
          <p:cNvSpPr txBox="1"/>
          <p:nvPr/>
        </p:nvSpPr>
        <p:spPr>
          <a:xfrm>
            <a:off x="838200" y="6819900"/>
            <a:ext cx="7481777" cy="610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527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1F5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SIMILAR SHIPS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32313-CB17-EF5A-E7E7-5EEA873F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58600" y="8035954"/>
            <a:ext cx="3124200" cy="6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loyd's register 2019 Logo PNG Vector (EPS) Free Download">
            <a:extLst>
              <a:ext uri="{FF2B5EF4-FFF2-40B4-BE49-F238E27FC236}">
                <a16:creationId xmlns:a16="http://schemas.microsoft.com/office/drawing/2014/main" id="{9C432CF8-5C52-4155-B557-F0F65682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92020" y="7795916"/>
            <a:ext cx="2216889" cy="11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E47D7A2E-8083-B755-7B19-709708E82B26}"/>
              </a:ext>
            </a:extLst>
          </p:cNvPr>
          <p:cNvSpPr txBox="1"/>
          <p:nvPr/>
        </p:nvSpPr>
        <p:spPr>
          <a:xfrm>
            <a:off x="524131" y="9486900"/>
            <a:ext cx="100107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752">
                <a:solidFill>
                  <a:srgbClr val="004AAD"/>
                </a:solidFill>
                <a:latin typeface="Poppins Bold"/>
              </a:rPr>
              <a:t>10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76E232AB-CD77-D893-8C33-AD46F45E0A29}"/>
              </a:ext>
            </a:extLst>
          </p:cNvPr>
          <p:cNvSpPr/>
          <p:nvPr/>
        </p:nvSpPr>
        <p:spPr>
          <a:xfrm>
            <a:off x="16916400" y="425924"/>
            <a:ext cx="983776" cy="983776"/>
          </a:xfrm>
          <a:custGeom>
            <a:avLst/>
            <a:gdLst/>
            <a:ahLst/>
            <a:cxnLst/>
            <a:rect l="l" t="t" r="r" b="b"/>
            <a:pathLst>
              <a:path w="983776" h="983776">
                <a:moveTo>
                  <a:pt x="0" y="0"/>
                </a:moveTo>
                <a:lnTo>
                  <a:pt x="983776" y="0"/>
                </a:lnTo>
                <a:lnTo>
                  <a:pt x="983776" y="983776"/>
                </a:lnTo>
                <a:lnTo>
                  <a:pt x="0" y="983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3C55E6A0-89C9-8100-7779-B66F61783F68}"/>
              </a:ext>
            </a:extLst>
          </p:cNvPr>
          <p:cNvGrpSpPr>
            <a:grpSpLocks noChangeAspect="1"/>
          </p:cNvGrpSpPr>
          <p:nvPr/>
        </p:nvGrpSpPr>
        <p:grpSpPr>
          <a:xfrm rot="1344744">
            <a:off x="664900" y="-2941609"/>
            <a:ext cx="9950266" cy="6046904"/>
            <a:chOff x="0" y="0"/>
            <a:chExt cx="6434671" cy="3910432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50ADC5-CB04-9C23-7D36-C25E593588B7}"/>
                </a:ext>
              </a:extLst>
            </p:cNvPr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EC0EE6F0-3B79-1EAD-E370-8FEDBEE7C2F8}"/>
              </a:ext>
            </a:extLst>
          </p:cNvPr>
          <p:cNvGrpSpPr>
            <a:grpSpLocks noChangeAspect="1"/>
          </p:cNvGrpSpPr>
          <p:nvPr/>
        </p:nvGrpSpPr>
        <p:grpSpPr>
          <a:xfrm rot="704013">
            <a:off x="-163555" y="-2579160"/>
            <a:ext cx="9950266" cy="6046904"/>
            <a:chOff x="0" y="0"/>
            <a:chExt cx="6434671" cy="3910432"/>
          </a:xfrm>
          <a:solidFill>
            <a:srgbClr val="004AAD"/>
          </a:solidFill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C7230B6-D06B-E149-F068-D67BF784D896}"/>
                </a:ext>
              </a:extLst>
            </p:cNvPr>
            <p:cNvSpPr/>
            <p:nvPr/>
          </p:nvSpPr>
          <p:spPr>
            <a:xfrm>
              <a:off x="0" y="0"/>
              <a:ext cx="6434709" cy="3910457"/>
            </a:xfrm>
            <a:custGeom>
              <a:avLst/>
              <a:gdLst/>
              <a:ahLst/>
              <a:cxnLst/>
              <a:rect l="l" t="t" r="r" b="b"/>
              <a:pathLst>
                <a:path w="6434709" h="3910457">
                  <a:moveTo>
                    <a:pt x="0" y="0"/>
                  </a:moveTo>
                  <a:lnTo>
                    <a:pt x="0" y="3166491"/>
                  </a:lnTo>
                  <a:cubicBezTo>
                    <a:pt x="435991" y="3479800"/>
                    <a:pt x="1179957" y="3910457"/>
                    <a:pt x="1910080" y="3910457"/>
                  </a:cubicBezTo>
                  <a:cubicBezTo>
                    <a:pt x="2304796" y="3910457"/>
                    <a:pt x="2695448" y="3784473"/>
                    <a:pt x="3031109" y="3446018"/>
                  </a:cubicBezTo>
                  <a:cubicBezTo>
                    <a:pt x="3996309" y="2472309"/>
                    <a:pt x="5486400" y="186309"/>
                    <a:pt x="6434709" y="0"/>
                  </a:cubicBezTo>
                  <a:lnTo>
                    <a:pt x="6434709" y="0"/>
                  </a:lnTo>
                  <a:lnTo>
                    <a:pt x="6434709" y="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616CC07A-3B54-92E5-E3F3-7A1EB60FCBAB}"/>
              </a:ext>
            </a:extLst>
          </p:cNvPr>
          <p:cNvSpPr txBox="1"/>
          <p:nvPr/>
        </p:nvSpPr>
        <p:spPr>
          <a:xfrm>
            <a:off x="1280861" y="1029563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rgbClr val="FFFFFF"/>
                </a:solidFill>
                <a:latin typeface="Poppins Bold"/>
              </a:rPr>
              <a:t>REFERENCES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B7CD6631-8B1C-A9B8-F18C-B77B2345AD67}"/>
              </a:ext>
            </a:extLst>
          </p:cNvPr>
          <p:cNvSpPr txBox="1"/>
          <p:nvPr/>
        </p:nvSpPr>
        <p:spPr>
          <a:xfrm>
            <a:off x="1280861" y="1652448"/>
            <a:ext cx="3797100" cy="55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</a:pPr>
            <a:r>
              <a:rPr lang="en-US" sz="4000">
                <a:solidFill>
                  <a:srgbClr val="FFFFFF"/>
                </a:solidFill>
                <a:latin typeface="Poppins"/>
              </a:rPr>
              <a:t>OF SHIPS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C4DC38-956A-F178-56D8-91038FC4DA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61" y="6927226"/>
            <a:ext cx="9106689" cy="2728196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5E5246F8-C463-7EE5-82E0-169649192652}"/>
              </a:ext>
            </a:extLst>
          </p:cNvPr>
          <p:cNvSpPr txBox="1"/>
          <p:nvPr/>
        </p:nvSpPr>
        <p:spPr>
          <a:xfrm>
            <a:off x="12192000" y="9216438"/>
            <a:ext cx="2224205" cy="249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849" b="1">
                <a:solidFill>
                  <a:srgbClr val="001F5D"/>
                </a:solidFill>
                <a:latin typeface="Poppins"/>
              </a:rPr>
              <a:t>390 SHIPS</a:t>
            </a:r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4B270591-BB1F-D3E8-DCF3-C90C2035FE86}"/>
              </a:ext>
            </a:extLst>
          </p:cNvPr>
          <p:cNvSpPr txBox="1"/>
          <p:nvPr/>
        </p:nvSpPr>
        <p:spPr>
          <a:xfrm>
            <a:off x="15249113" y="9216438"/>
            <a:ext cx="2224205" cy="249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849" b="1">
                <a:solidFill>
                  <a:srgbClr val="001F5D"/>
                </a:solidFill>
                <a:latin typeface="Poppins"/>
              </a:rPr>
              <a:t>1537 SHIPS</a:t>
            </a:r>
          </a:p>
        </p:txBody>
      </p:sp>
    </p:spTree>
    <p:extLst>
      <p:ext uri="{BB962C8B-B14F-4D97-AF65-F5344CB8AC3E}">
        <p14:creationId xmlns:p14="http://schemas.microsoft.com/office/powerpoint/2010/main" val="52282585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906</Words>
  <Application>Microsoft Office PowerPoint</Application>
  <PresentationFormat>Personalizar</PresentationFormat>
  <Paragraphs>236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Calibri Light</vt:lpstr>
      <vt:lpstr>Arial</vt:lpstr>
      <vt:lpstr>Times New Roman</vt:lpstr>
      <vt:lpstr>Poppins Bold</vt:lpstr>
      <vt:lpstr>Antonio Bold</vt:lpstr>
      <vt:lpstr>Poppins</vt:lpstr>
      <vt:lpstr>Antonio</vt:lpstr>
      <vt:lpstr>Calibri</vt:lpstr>
      <vt:lpstr>Intro Rust</vt:lpstr>
      <vt:lpstr>Angsana New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Navios 2023</dc:title>
  <cp:lastModifiedBy>Thiago Aguiar Lima</cp:lastModifiedBy>
  <cp:revision>4</cp:revision>
  <cp:lastPrinted>2023-10-19T02:46:45Z</cp:lastPrinted>
  <dcterms:created xsi:type="dcterms:W3CDTF">2006-08-16T00:00:00Z</dcterms:created>
  <dcterms:modified xsi:type="dcterms:W3CDTF">2025-05-17T23:40:22Z</dcterms:modified>
  <dc:identifier>DAFxL_m8F1Y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b83b4b-2d54-414f-8077-da565f2c0ab9_Enabled">
    <vt:lpwstr>true</vt:lpwstr>
  </property>
  <property fmtid="{D5CDD505-2E9C-101B-9397-08002B2CF9AE}" pid="3" name="MSIP_Label_92b83b4b-2d54-414f-8077-da565f2c0ab9_SetDate">
    <vt:lpwstr>2025-05-17T23:32:42Z</vt:lpwstr>
  </property>
  <property fmtid="{D5CDD505-2E9C-101B-9397-08002B2CF9AE}" pid="4" name="MSIP_Label_92b83b4b-2d54-414f-8077-da565f2c0ab9_Method">
    <vt:lpwstr>Standard</vt:lpwstr>
  </property>
  <property fmtid="{D5CDD505-2E9C-101B-9397-08002B2CF9AE}" pid="5" name="MSIP_Label_92b83b4b-2d54-414f-8077-da565f2c0ab9_Name">
    <vt:lpwstr>92b83b4b-2d54-414f-8077-da565f2c0ab9</vt:lpwstr>
  </property>
  <property fmtid="{D5CDD505-2E9C-101B-9397-08002B2CF9AE}" pid="6" name="MSIP_Label_92b83b4b-2d54-414f-8077-da565f2c0ab9_SiteId">
    <vt:lpwstr>d8bde65a-3ded-4346-9518-670204e6e184</vt:lpwstr>
  </property>
  <property fmtid="{D5CDD505-2E9C-101B-9397-08002B2CF9AE}" pid="7" name="MSIP_Label_92b83b4b-2d54-414f-8077-da565f2c0ab9_ActionId">
    <vt:lpwstr>64422419-b5d1-4dd4-9266-e4b633e54549</vt:lpwstr>
  </property>
  <property fmtid="{D5CDD505-2E9C-101B-9397-08002B2CF9AE}" pid="8" name="MSIP_Label_92b83b4b-2d54-414f-8077-da565f2c0ab9_ContentBits">
    <vt:lpwstr>0</vt:lpwstr>
  </property>
  <property fmtid="{D5CDD505-2E9C-101B-9397-08002B2CF9AE}" pid="9" name="MSIP_Label_92b83b4b-2d54-414f-8077-da565f2c0ab9_Tag">
    <vt:lpwstr>10, 3, 0, 1</vt:lpwstr>
  </property>
</Properties>
</file>